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8.xml" ContentType="application/vnd.openxmlformats-officedocument.theme+xml"/>
  <Override PartName="/ppt/theme/theme2.xml" ContentType="application/vnd.openxmlformats-officedocument.theme+xml"/>
  <Override PartName="/ppt/theme/theme29.xml" ContentType="application/vnd.openxmlformats-officedocument.theme+xml"/>
  <Override PartName="/ppt/theme/theme17.xml" ContentType="application/vnd.openxmlformats-officedocument.theme+xml"/>
  <Override PartName="/ppt/theme/theme6.xml" ContentType="application/vnd.openxmlformats-officedocument.theme+xml"/>
  <Override PartName="/ppt/theme/theme13.xml" ContentType="application/vnd.openxmlformats-officedocument.theme+xml"/>
  <Override PartName="/ppt/theme/theme18.xml" ContentType="application/vnd.openxmlformats-officedocument.theme+xml"/>
  <Override PartName="/ppt/theme/theme7.xml" ContentType="application/vnd.openxmlformats-officedocument.theme+xml"/>
  <Override PartName="/ppt/theme/theme14.xml" ContentType="application/vnd.openxmlformats-officedocument.theme+xml"/>
  <Override PartName="/ppt/theme/theme19.xml" ContentType="application/vnd.openxmlformats-officedocument.theme+xml"/>
  <Override PartName="/ppt/theme/theme10.xml" ContentType="application/vnd.openxmlformats-officedocument.theme+xml"/>
  <Override PartName="/ppt/theme/theme3.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1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16.xml" ContentType="application/vnd.openxmlformats-officedocument.theme+xml"/>
  <Override PartName="/ppt/theme/theme31.xml" ContentType="application/vnd.openxmlformats-officedocument.theme+xml"/>
  <Override PartName="/ppt/theme/theme26.xml" ContentType="application/vnd.openxmlformats-officedocument.theme+xml"/>
  <Override PartName="/ppt/theme/theme32.xml" ContentType="application/vnd.openxmlformats-officedocument.theme+xml"/>
  <Override PartName="/ppt/theme/theme27.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slideMasters/_rels/slideMaster35.xml.rels" ContentType="application/vnd.openxmlformats-package.relationships+xml"/>
  <Override PartName="/ppt/slideMasters/_rels/slideMaster29.xml.rels" ContentType="application/vnd.openxmlformats-package.relationships+xml"/>
  <Override PartName="/ppt/slideMasters/_rels/slideMaster34.xml.rels" ContentType="application/vnd.openxmlformats-package.relationships+xml"/>
  <Override PartName="/ppt/slideMasters/_rels/slideMaster19.xml.rels" ContentType="application/vnd.openxmlformats-package.relationships+xml"/>
  <Override PartName="/ppt/slideMasters/_rels/slideMaster28.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27.xml.rels" ContentType="application/vnd.openxmlformats-package.relationships+xml"/>
  <Override PartName="/ppt/slideMasters/_rels/slideMaster32.xml.rels" ContentType="application/vnd.openxmlformats-package.relationships+xml"/>
  <Override PartName="/ppt/slideMasters/_rels/slideMaster6.xml.rels" ContentType="application/vnd.openxmlformats-package.relationships+xml"/>
  <Override PartName="/ppt/slideMasters/_rels/slideMaster26.xml.rels" ContentType="application/vnd.openxmlformats-package.relationships+xml"/>
  <Override PartName="/ppt/slideMasters/_rels/slideMaster31.xml.rels" ContentType="application/vnd.openxmlformats-package.relationships+xml"/>
  <Override PartName="/ppt/slideMasters/_rels/slideMaster9.xml.rels" ContentType="application/vnd.openxmlformats-package.relationships+xml"/>
  <Override PartName="/ppt/slideMasters/_rels/slideMaster5.xml.rels" ContentType="application/vnd.openxmlformats-package.relationships+xml"/>
  <Override PartName="/ppt/slideMasters/_rels/slideMaster25.xml.rels" ContentType="application/vnd.openxmlformats-package.relationships+xml"/>
  <Override PartName="/ppt/slideMasters/_rels/slideMaster30.xml.rels" ContentType="application/vnd.openxmlformats-package.relationships+xml"/>
  <Override PartName="/ppt/slideMasters/_rels/slideMaster8.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21.xml.rels" ContentType="application/vnd.openxmlformats-package.relationships+xml"/>
  <Override PartName="/ppt/slideMasters/_rels/slideMaster20.xml.rels" ContentType="application/vnd.openxmlformats-package.relationships+xml"/>
  <Override PartName="/ppt/slideMasters/_rels/slideMaster24.xml.rels" ContentType="application/vnd.openxmlformats-package.relationships+xml"/>
  <Override PartName="/ppt/slideMasters/_rels/slideMaster36.xml.rels" ContentType="application/vnd.openxmlformats-package.relationships+xml"/>
  <Override PartName="/ppt/slideMasters/_rels/slideMaster11.xml.rels" ContentType="application/vnd.openxmlformats-package.relationships+xml"/>
  <Override PartName="/ppt/slideMasters/_rels/slideMaster18.xml.rels" ContentType="application/vnd.openxmlformats-package.relationships+xml"/>
  <Override PartName="/ppt/slideMasters/_rels/slideMaster10.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37.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37.xml" ContentType="application/vnd.openxmlformats-officedocument.presentationml.slideMaster+xml"/>
  <Override PartName="/ppt/slideMasters/slideMaster12.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8.xml" ContentType="application/vnd.openxmlformats-officedocument.presentationml.slideMaster+xml"/>
  <Override PartName="/ppt/slideMasters/slideMaster11.xml" ContentType="application/vnd.openxmlformats-officedocument.presentationml.slideMaster+xml"/>
  <Override PartName="/ppt/slideMasters/slideMaster1.xml" ContentType="application/vnd.openxmlformats-officedocument.presentationml.slideMaster+xml"/>
  <Override PartName="/ppt/slideMasters/slideMaster36.xml" ContentType="application/vnd.openxmlformats-officedocument.presentationml.slideMaster+xml"/>
  <Override PartName="/ppt/slideMasters/slideMaster9.xml" ContentType="application/vnd.openxmlformats-officedocument.presentationml.slideMaster+xml"/>
  <Override PartName="/ppt/slideMasters/slideMaster24.xml" ContentType="application/vnd.openxmlformats-officedocument.presentationml.slideMaster+xml"/>
  <Override PartName="/ppt/slideMasters/slideMaster5.xml" ContentType="application/vnd.openxmlformats-officedocument.presentationml.slideMaster+xml"/>
  <Override PartName="/ppt/slideMasters/slideMaster20.xml" ContentType="application/vnd.openxmlformats-officedocument.presentationml.slideMaster+xml"/>
  <Override PartName="/ppt/slideMasters/slideMaster6.xml" ContentType="application/vnd.openxmlformats-officedocument.presentationml.slideMaster+xml"/>
  <Override PartName="/ppt/slideMasters/slideMaster21.xml" ContentType="application/vnd.openxmlformats-officedocument.presentationml.slideMaster+xml"/>
  <Override PartName="/ppt/slideMasters/slideMaster7.xml" ContentType="application/vnd.openxmlformats-officedocument.presentationml.slideMaster+xml"/>
  <Override PartName="/ppt/slideMasters/slideMaster22.xml" ContentType="application/vnd.openxmlformats-officedocument.presentationml.slideMaster+xml"/>
  <Override PartName="/ppt/slideMasters/slideMaster8.xml" ContentType="application/vnd.openxmlformats-officedocument.presentationml.slideMaster+xml"/>
  <Override PartName="/ppt/slideMasters/slideMaster23.xml" ContentType="application/vnd.openxmlformats-officedocument.presentationml.slideMaster+xml"/>
  <Override PartName="/ppt/slideMasters/slideMaster30.xml" ContentType="application/vnd.openxmlformats-officedocument.presentationml.slideMaster+xml"/>
  <Override PartName="/ppt/slideMasters/slideMaster25.xml" ContentType="application/vnd.openxmlformats-officedocument.presentationml.slideMaster+xml"/>
  <Override PartName="/ppt/slideMasters/slideMaster31.xml" ContentType="application/vnd.openxmlformats-officedocument.presentationml.slideMaster+xml"/>
  <Override PartName="/ppt/slideMasters/slideMaster26.xml" ContentType="application/vnd.openxmlformats-officedocument.presentationml.slideMaster+xml"/>
  <Override PartName="/ppt/slideMasters/slideMaster32.xml" ContentType="application/vnd.openxmlformats-officedocument.presentationml.slideMaster+xml"/>
  <Override PartName="/ppt/slideMasters/slideMaster27.xml" ContentType="application/vnd.openxmlformats-officedocument.presentationml.slideMaster+xml"/>
  <Override PartName="/ppt/slideMasters/slideMaster33.xml" ContentType="application/vnd.openxmlformats-officedocument.presentationml.slideMaster+xml"/>
  <Override PartName="/ppt/slideMasters/slideMaster28.xml" ContentType="application/vnd.openxmlformats-officedocument.presentationml.slideMaster+xml"/>
  <Override PartName="/ppt/slideMasters/slideMaster19.xml" ContentType="application/vnd.openxmlformats-officedocument.presentationml.slideMaster+xml"/>
  <Override PartName="/ppt/slideMasters/slideMaster34.xml" ContentType="application/vnd.openxmlformats-officedocument.presentationml.slideMaster+xml"/>
  <Override PartName="/ppt/slideMasters/slideMaster29.xml" ContentType="application/vnd.openxmlformats-officedocument.presentationml.slideMaster+xml"/>
  <Override PartName="/ppt/slideMasters/slideMaster35.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_rels/presentation.xml.rels" ContentType="application/vnd.openxmlformats-package.relationships+xml"/>
  <Override PartName="/ppt/slideLayouts/_rels/slideLayout33.xml.rels" ContentType="application/vnd.openxmlformats-package.relationships+xml"/>
  <Override PartName="/ppt/slideLayouts/_rels/slideLayout18.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8.xml.rels" ContentType="application/vnd.openxmlformats-package.relationships+xml"/>
  <Override PartName="/ppt/slideLayouts/_rels/slideLayout34.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40.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2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9.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7.xml.rels" ContentType="application/vnd.openxmlformats-package.relationships+xml"/>
  <Override PartName="/ppt/slideLayouts/_rels/slideLayout4.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36.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2.xml" ContentType="application/vnd.openxmlformats-officedocument.presentationml.slideLayout+xml"/>
  <Override PartName="/ppt/slideLayouts/slideLayout37.xml" ContentType="application/vnd.openxmlformats-officedocument.presentationml.slideLayout+xml"/>
  <Override PartName="/ppt/slideLayouts/slideLayout3.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8.xml" ContentType="application/vnd.openxmlformats-officedocument.presentationml.slideLayout+xml"/>
  <Override PartName="/ppt/slideLayouts/slideLayout25.xml" ContentType="application/vnd.openxmlformats-officedocument.presentationml.slideLayout+xml"/>
  <Override PartName="/ppt/slideLayouts/slideLayout40.xml" ContentType="application/vnd.openxmlformats-officedocument.presentationml.slideLayout+xml"/>
  <Override PartName="/ppt/slideLayouts/slideLayout19.xml" ContentType="application/vnd.openxmlformats-officedocument.presentationml.slideLayout+xml"/>
  <Override PartName="/ppt/slideLayouts/slideLayout34.xml" ContentType="application/vnd.openxmlformats-officedocument.presentationml.slideLayout+xml"/>
  <Override PartName="/ppt/slideLayouts/slideLayout29.xml" ContentType="application/vnd.openxmlformats-officedocument.presentationml.slideLayout+xml"/>
  <Override PartName="/ppt/slideLayouts/slideLayout26.xml" ContentType="application/vnd.openxmlformats-officedocument.presentationml.slideLayout+xml"/>
  <Override PartName="/ppt/slideLayouts/slideLayout41.xml" ContentType="application/vnd.openxmlformats-officedocument.presentationml.slideLayout+xml"/>
  <Override PartName="/ppt/slideLayouts/slideLayout35.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33.xml" ContentType="application/vnd.openxmlformats-officedocument.presentationml.slideLayout+xml"/>
  <Override PartName="/ppt/media/image1.png" ContentType="image/png"/>
  <Override PartName="/ppt/media/image6.png" ContentType="image/png"/>
  <Override PartName="/ppt/media/image14.png" ContentType="image/png"/>
  <Override PartName="/ppt/media/image4.png" ContentType="image/png"/>
  <Override PartName="/ppt/media/image12.png" ContentType="image/png"/>
  <Override PartName="/ppt/media/image5.png" ContentType="image/png"/>
  <Override PartName="/ppt/media/image13.png" ContentType="image/png"/>
  <Override PartName="/ppt/media/image7.png" ContentType="image/png"/>
  <Override PartName="/ppt/media/image3.jpeg" ContentType="image/jpeg"/>
  <Override PartName="/ppt/media/image28.png" ContentType="image/png"/>
  <Override PartName="/ppt/media/image11.jpeg" ContentType="image/jpeg"/>
  <Override PartName="/ppt/media/image24.png" ContentType="image/png"/>
  <Override PartName="/ppt/media/image18.png" ContentType="image/png"/>
  <Override PartName="/ppt/media/image19.png" ContentType="image/png"/>
  <Override PartName="/ppt/media/image8.png" ContentType="image/png"/>
  <Override PartName="/ppt/media/image20.png" ContentType="image/png"/>
  <Override PartName="/ppt/media/image9.png" ContentType="image/png"/>
  <Override PartName="/ppt/media/image21.png" ContentType="image/png"/>
  <Override PartName="/ppt/media/image17.png" ContentType="image/png"/>
  <Override PartName="/ppt/media/image22.png" ContentType="image/png"/>
  <Override PartName="/ppt/media/image23.png" ContentType="image/png"/>
  <Override PartName="/ppt/media/image16.png" ContentType="image/png"/>
  <Override PartName="/ppt/media/image31.jpeg" ContentType="image/jpeg"/>
  <Override PartName="/ppt/media/image25.png" ContentType="image/png"/>
  <Override PartName="/ppt/media/image26.png" ContentType="image/png"/>
  <Override PartName="/ppt/media/image10.png" ContentType="image/png"/>
  <Override PartName="/ppt/media/image2.png" ContentType="image/png"/>
  <Override PartName="/ppt/media/image29.png" ContentType="image/png"/>
  <Override PartName="/ppt/media/image27.png" ContentType="image/png"/>
  <Override PartName="/ppt/media/image15.png" ContentType="image/png"/>
  <Override PartName="/ppt/media/image30.png" ContentType="image/png"/>
  <Override PartName="/ppt/slides/_rels/slide2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5.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31.xml.rels" ContentType="application/vnd.openxmlformats-package.relationships+xml"/>
  <Override PartName="/ppt/slides/_rels/slide6.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33.xml.rels" ContentType="application/vnd.openxmlformats-package.relationships+xml"/>
  <Override PartName="/ppt/notesSlides/_rels/notesSlide31.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30.xml.rels" ContentType="application/vnd.openxmlformats-package.relationships+xml"/>
  <Override PartName="/ppt/notesSlides/_rels/notesSlide14.xml.rels" ContentType="application/vnd.openxmlformats-package.relationships+xml"/>
  <Override PartName="/ppt/notesSlides/_rels/notesSlide29.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1.xml.rels" ContentType="application/vnd.openxmlformats-package.relationships+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29.xml" ContentType="application/vnd.openxmlformats-officedocument.presentationml.notesSlide+xml"/>
  <Override PartName="/ppt/notesSlides/notesSlide14.xml" ContentType="application/vnd.openxmlformats-officedocument.presentationml.notesSlide+xml"/>
  <Override PartName="/ppt/notesSlides/notesSlide3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6"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 id="2147483712" r:id="rId32"/>
    <p:sldMasterId id="2147483714" r:id="rId33"/>
    <p:sldMasterId id="2147483716" r:id="rId34"/>
    <p:sldMasterId id="2147483718" r:id="rId35"/>
    <p:sldMasterId id="2147483720" r:id="rId36"/>
    <p:sldMasterId id="2147483722" r:id="rId37"/>
    <p:sldMasterId id="2147483724" r:id="rId38"/>
  </p:sldMasterIdLst>
  <p:notesMasterIdLst>
    <p:notesMasterId r:id="rId39"/>
  </p:notes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notesMaster" Target="notesMasters/notesMaster1.xml"/><Relationship Id="rId40" Type="http://schemas.openxmlformats.org/officeDocument/2006/relationships/slide" Target="slides/slide1.xml"/><Relationship Id="rId41" Type="http://schemas.openxmlformats.org/officeDocument/2006/relationships/slide" Target="slides/slide2.xml"/><Relationship Id="rId42" Type="http://schemas.openxmlformats.org/officeDocument/2006/relationships/slide" Target="slides/slide3.xml"/><Relationship Id="rId43" Type="http://schemas.openxmlformats.org/officeDocument/2006/relationships/slide" Target="slides/slide4.xml"/><Relationship Id="rId44" Type="http://schemas.openxmlformats.org/officeDocument/2006/relationships/slide" Target="slides/slide5.xml"/><Relationship Id="rId45" Type="http://schemas.openxmlformats.org/officeDocument/2006/relationships/slide" Target="slides/slide6.xml"/><Relationship Id="rId46" Type="http://schemas.openxmlformats.org/officeDocument/2006/relationships/slide" Target="slides/slide7.xml"/><Relationship Id="rId47" Type="http://schemas.openxmlformats.org/officeDocument/2006/relationships/slide" Target="slides/slide8.xml"/><Relationship Id="rId48" Type="http://schemas.openxmlformats.org/officeDocument/2006/relationships/slide" Target="slides/slide9.xml"/><Relationship Id="rId49" Type="http://schemas.openxmlformats.org/officeDocument/2006/relationships/slide" Target="slides/slide10.xml"/><Relationship Id="rId50" Type="http://schemas.openxmlformats.org/officeDocument/2006/relationships/slide" Target="slides/slide11.xml"/><Relationship Id="rId51" Type="http://schemas.openxmlformats.org/officeDocument/2006/relationships/slide" Target="slides/slide12.xml"/><Relationship Id="rId52" Type="http://schemas.openxmlformats.org/officeDocument/2006/relationships/slide" Target="slides/slide13.xml"/><Relationship Id="rId53" Type="http://schemas.openxmlformats.org/officeDocument/2006/relationships/slide" Target="slides/slide14.xml"/><Relationship Id="rId54" Type="http://schemas.openxmlformats.org/officeDocument/2006/relationships/slide" Target="slides/slide15.xml"/><Relationship Id="rId55" Type="http://schemas.openxmlformats.org/officeDocument/2006/relationships/slide" Target="slides/slide16.xml"/><Relationship Id="rId56" Type="http://schemas.openxmlformats.org/officeDocument/2006/relationships/slide" Target="slides/slide17.xml"/><Relationship Id="rId57" Type="http://schemas.openxmlformats.org/officeDocument/2006/relationships/slide" Target="slides/slide18.xml"/><Relationship Id="rId58" Type="http://schemas.openxmlformats.org/officeDocument/2006/relationships/slide" Target="slides/slide19.xml"/><Relationship Id="rId59" Type="http://schemas.openxmlformats.org/officeDocument/2006/relationships/slide" Target="slides/slide20.xml"/><Relationship Id="rId60" Type="http://schemas.openxmlformats.org/officeDocument/2006/relationships/slide" Target="slides/slide21.xml"/><Relationship Id="rId61" Type="http://schemas.openxmlformats.org/officeDocument/2006/relationships/slide" Target="slides/slide22.xml"/><Relationship Id="rId62" Type="http://schemas.openxmlformats.org/officeDocument/2006/relationships/slide" Target="slides/slide23.xml"/><Relationship Id="rId63" Type="http://schemas.openxmlformats.org/officeDocument/2006/relationships/slide" Target="slides/slide24.xml"/><Relationship Id="rId64" Type="http://schemas.openxmlformats.org/officeDocument/2006/relationships/slide" Target="slides/slide25.xml"/><Relationship Id="rId65" Type="http://schemas.openxmlformats.org/officeDocument/2006/relationships/slide" Target="slides/slide26.xml"/><Relationship Id="rId66" Type="http://schemas.openxmlformats.org/officeDocument/2006/relationships/slide" Target="slides/slide27.xml"/><Relationship Id="rId67" Type="http://schemas.openxmlformats.org/officeDocument/2006/relationships/slide" Target="slides/slide28.xml"/><Relationship Id="rId68" Type="http://schemas.openxmlformats.org/officeDocument/2006/relationships/slide" Target="slides/slide29.xml"/><Relationship Id="rId69" Type="http://schemas.openxmlformats.org/officeDocument/2006/relationships/slide" Target="slides/slide30.xml"/><Relationship Id="rId70" Type="http://schemas.openxmlformats.org/officeDocument/2006/relationships/slide" Target="slides/slide31.xml"/><Relationship Id="rId71" Type="http://schemas.openxmlformats.org/officeDocument/2006/relationships/slide" Target="slides/slide32.xml"/><Relationship Id="rId72" Type="http://schemas.openxmlformats.org/officeDocument/2006/relationships/slide" Target="slides/slide33.xml"/><Relationship Id="rId7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GB" sz="1400" strike="noStrike" u="none">
                <a:solidFill>
                  <a:srgbClr val="000000"/>
                </a:solidFill>
                <a:uFillTx/>
                <a:latin typeface="Arial"/>
              </a:rPr>
              <a:t>Click to move the slide</a:t>
            </a:r>
            <a:endParaRPr b="0" lang="en-GB" sz="1400" strike="noStrike" u="none">
              <a:solidFill>
                <a:srgbClr val="000000"/>
              </a:solidFill>
              <a:uFillTx/>
              <a:latin typeface="Arial"/>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trike="noStrike" u="none">
                <a:solidFill>
                  <a:srgbClr val="000000"/>
                </a:solidFill>
                <a:uFillTx/>
                <a:latin typeface="Arial"/>
              </a:rPr>
              <a:t>Click to edit the notes format</a:t>
            </a:r>
            <a:endParaRPr b="0" lang="en-GB" sz="2000" strike="noStrike" u="none">
              <a:solidFill>
                <a:srgbClr val="000000"/>
              </a:solidFill>
              <a:uFillTx/>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uFillTx/>
                <a:latin typeface="Times New Roman"/>
              </a:rPr>
              <a:t>&lt;header&gt;</a:t>
            </a:r>
            <a:endParaRPr b="0" lang="en-GB" sz="1400" strike="noStrike" u="none">
              <a:solidFill>
                <a:srgbClr val="000000"/>
              </a:solidFill>
              <a:uFillTx/>
              <a:latin typeface="Times New Roman"/>
            </a:endParaRPr>
          </a:p>
        </p:txBody>
      </p:sp>
      <p:sp>
        <p:nvSpPr>
          <p:cNvPr id="126"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uFillTx/>
                <a:latin typeface="Times New Roman"/>
              </a:defRPr>
            </a:lvl1pPr>
          </a:lstStyle>
          <a:p>
            <a:pPr indent="0" algn="r">
              <a:buNone/>
            </a:pPr>
            <a:r>
              <a:rPr b="0" lang="en-GB" sz="1400" strike="noStrike" u="none">
                <a:solidFill>
                  <a:srgbClr val="000000"/>
                </a:solidFill>
                <a:uFillTx/>
                <a:latin typeface="Times New Roman"/>
              </a:rPr>
              <a:t>&lt;date/time&gt;</a:t>
            </a:r>
            <a:endParaRPr b="0" lang="en-GB" sz="1400" strike="noStrike" u="none">
              <a:solidFill>
                <a:srgbClr val="000000"/>
              </a:solidFill>
              <a:uFillTx/>
              <a:latin typeface="Times New Roman"/>
            </a:endParaRPr>
          </a:p>
        </p:txBody>
      </p:sp>
      <p:sp>
        <p:nvSpPr>
          <p:cNvPr id="127"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&lt;footer&gt;</a:t>
            </a:r>
            <a:endParaRPr b="0" lang="en-GB" sz="1400" strike="noStrike" u="none">
              <a:solidFill>
                <a:srgbClr val="000000"/>
              </a:solidFill>
              <a:uFillTx/>
              <a:latin typeface="Times New Roman"/>
            </a:endParaRPr>
          </a:p>
        </p:txBody>
      </p:sp>
      <p:sp>
        <p:nvSpPr>
          <p:cNvPr id="128"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uFillTx/>
                <a:latin typeface="Times New Roman"/>
              </a:defRPr>
            </a:lvl1pPr>
          </a:lstStyle>
          <a:p>
            <a:pPr indent="0" algn="r">
              <a:buNone/>
            </a:pPr>
            <a:fld id="{3227CA9D-7473-4806-BB2A-D85653BD2B45}" type="slidenum">
              <a:rPr b="0" lang="en-GB" sz="1400" strike="noStrike" u="none">
                <a:solidFill>
                  <a:srgbClr val="000000"/>
                </a:solidFill>
                <a:uFillTx/>
                <a:latin typeface="Times New Roman"/>
              </a:rPr>
              <a:t>&lt;number&gt;</a:t>
            </a:fld>
            <a:endParaRPr b="0" lang="en-GB"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381240" y="685800"/>
            <a:ext cx="6095880" cy="3428640"/>
          </a:xfrm>
          <a:prstGeom prst="rect">
            <a:avLst/>
          </a:prstGeom>
          <a:ln w="0">
            <a:noFill/>
          </a:ln>
        </p:spPr>
      </p:sp>
      <p:sp>
        <p:nvSpPr>
          <p:cNvPr id="26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050" strike="noStrike" u="none">
                <a:solidFill>
                  <a:srgbClr val="000000"/>
                </a:solidFill>
                <a:highlight>
                  <a:srgbClr val="fafafa"/>
                </a:highlight>
                <a:uFillTx/>
                <a:latin typeface="Inter"/>
                <a:ea typeface="Inter"/>
              </a:rPr>
              <a:t>Intro:</a:t>
            </a:r>
            <a:endParaRPr b="0" lang="en-GB" sz="1050" strike="noStrike" u="none">
              <a:solidFill>
                <a:srgbClr val="000000"/>
              </a:solidFill>
              <a:uFillTx/>
              <a:latin typeface="Arial"/>
            </a:endParaRPr>
          </a:p>
          <a:p>
            <a:pPr indent="0">
              <a:lnSpc>
                <a:spcPct val="100000"/>
              </a:lnSpc>
              <a:buNone/>
              <a:tabLst>
                <a:tab algn="l" pos="0"/>
              </a:tabLst>
            </a:pPr>
            <a:r>
              <a:rPr b="0" lang="en" sz="1050" strike="noStrike" u="none">
                <a:solidFill>
                  <a:srgbClr val="000000"/>
                </a:solidFill>
                <a:highlight>
                  <a:srgbClr val="fafafa"/>
                </a:highlight>
                <a:uFillTx/>
                <a:latin typeface="Inter"/>
                <a:ea typeface="Inter"/>
              </a:rPr>
              <a:t>Me, what I do, previous experience, interest in security </a:t>
            </a:r>
            <a:endParaRPr b="0" lang="en-GB" sz="1050" strike="noStrike" u="none">
              <a:solidFill>
                <a:srgbClr val="000000"/>
              </a:solidFill>
              <a:uFillTx/>
              <a:latin typeface="Arial"/>
            </a:endParaRPr>
          </a:p>
          <a:p>
            <a:pPr indent="0">
              <a:lnSpc>
                <a:spcPct val="100000"/>
              </a:lnSpc>
              <a:buNone/>
              <a:tabLst>
                <a:tab algn="l" pos="0"/>
              </a:tabLst>
            </a:pPr>
            <a:endParaRPr b="0" lang="en-GB" sz="1050" strike="noStrike" u="none">
              <a:solidFill>
                <a:srgbClr val="000000"/>
              </a:solidFill>
              <a:uFillTx/>
              <a:latin typeface="Arial"/>
            </a:endParaRPr>
          </a:p>
          <a:p>
            <a:pPr indent="0">
              <a:lnSpc>
                <a:spcPct val="100000"/>
              </a:lnSpc>
              <a:buNone/>
              <a:tabLst>
                <a:tab algn="l" pos="0"/>
              </a:tabLst>
            </a:pPr>
            <a:endParaRPr b="0" lang="en-GB" sz="1050" strike="noStrike" u="none">
              <a:solidFill>
                <a:srgbClr val="000000"/>
              </a:solidFill>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381240" y="685800"/>
            <a:ext cx="6095520" cy="3428640"/>
          </a:xfrm>
          <a:prstGeom prst="rect">
            <a:avLst/>
          </a:prstGeom>
          <a:ln w="0">
            <a:noFill/>
          </a:ln>
        </p:spPr>
      </p:sp>
      <p:sp>
        <p:nvSpPr>
          <p:cNvPr id="28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Accessible &amp; Effective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Easy to implement, even for those without deep security expertise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Early Threat Identification</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Spot threats early in the design and development process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Security by Design</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Embeds security from the start, reducing risks later</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381240" y="685800"/>
            <a:ext cx="6095520" cy="3428640"/>
          </a:xfrm>
          <a:prstGeom prst="rect">
            <a:avLst/>
          </a:prstGeom>
          <a:ln w="0">
            <a:noFill/>
          </a:ln>
        </p:spPr>
      </p:sp>
      <p:sp>
        <p:nvSpPr>
          <p:cNvPr id="28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"To identify risks before they become real threats, we start by asking four key questions: First, ‘What are we working on?’ This involves identifying the assets we need to protect and clearly defining security objectives. We also need to understand how data moves within the system to spot any weak points."</a:t>
            </a:r>
            <a:endParaRPr b="0" lang="en-GB" sz="11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381240" y="685800"/>
            <a:ext cx="6095520" cy="3428640"/>
          </a:xfrm>
          <a:prstGeom prst="rect">
            <a:avLst/>
          </a:prstGeom>
          <a:ln w="0">
            <a:noFill/>
          </a:ln>
        </p:spPr>
      </p:sp>
      <p:sp>
        <p:nvSpPr>
          <p:cNvPr id="28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Whiteboarding</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Use this to brainstorm and sketch out key system components and potential entry points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Data Flow Diagrams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Diagram the flow of data through the system to identify potential vulnerabilities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Involves Multiple People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Security is a shared responsibility, with each team contributing to identifying and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addressing risks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381240" y="685800"/>
            <a:ext cx="6095520" cy="3428640"/>
          </a:xfrm>
          <a:prstGeom prst="rect">
            <a:avLst/>
          </a:prstGeom>
          <a:ln w="0">
            <a:noFill/>
          </a:ln>
        </p:spPr>
      </p:sp>
      <p:sp>
        <p:nvSpPr>
          <p:cNvPr id="28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Think Like an Attacker</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Anticipate how an attacker might exploit vulnerabilities to gain unauthorised access or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cause damage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Collaborate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Collaborate with cross-functional teams to brainstorm possible threats and attack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vectors, ensuring diverse input</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Use Structured Approaches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You can use structured approaches, like frameworks or checklists, to systematically identify and assess security threats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381240" y="685800"/>
            <a:ext cx="6095520" cy="3428640"/>
          </a:xfrm>
          <a:prstGeom prst="rect">
            <a:avLst/>
          </a:prstGeom>
          <a:ln w="0">
            <a:noFill/>
          </a:ln>
        </p:spPr>
      </p:sp>
      <p:sp>
        <p:nvSpPr>
          <p:cNvPr id="28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Evaluate and Prioritise Risks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Assess the likelihood and impact of threats, then prioritise mitigation efforts or decisions to accept or transfer risks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Track and Manage Risks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Continuously monitor the status of risks and integrate risk management practices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to ensure ongoing protection against evolving threats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Integrate Security into Development</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Incorporate security measures into feature development to prevent vulnerabilities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from being introduced in the first place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381240" y="685800"/>
            <a:ext cx="6095520" cy="3428640"/>
          </a:xfrm>
          <a:prstGeom prst="rect">
            <a:avLst/>
          </a:prstGeom>
          <a:ln w="0">
            <a:noFill/>
          </a:ln>
        </p:spPr>
      </p:sp>
      <p:sp>
        <p:nvSpPr>
          <p:cNvPr id="29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Evaluate the Security Approach</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Measure the effectiveness of your security strategy</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Identify vulnerabilities and ensure they’ve been properly addressed</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Security checklist</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Use a comprehensive checklist to confirm that all security requirements and best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practices are met</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Continuous improvement</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Regularly review and enhance security measures to stay ahead of evolving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threats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381240" y="685800"/>
            <a:ext cx="6095520" cy="3428640"/>
          </a:xfrm>
          <a:prstGeom prst="rect">
            <a:avLst/>
          </a:prstGeom>
          <a:ln w="0">
            <a:noFill/>
          </a:ln>
        </p:spPr>
      </p:sp>
      <p:sp>
        <p:nvSpPr>
          <p:cNvPr id="29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During Design</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Identify risks early, before code is written</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Before Major Architecture Changes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Cloud migration, third-party integrations, or new platforms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Security Reviews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Integrate threat modelling into secure development lifecycle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After Incidents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Learn from incidents to identify gaps and improve future designs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381240" y="685800"/>
            <a:ext cx="6095520" cy="3428640"/>
          </a:xfrm>
          <a:prstGeom prst="rect">
            <a:avLst/>
          </a:prstGeom>
          <a:ln w="0">
            <a:noFill/>
          </a:ln>
        </p:spPr>
      </p:sp>
      <p:sp>
        <p:nvSpPr>
          <p:cNvPr id="29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Cross-functional Collaboration is Key.</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Who to Involve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Role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Contribution</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Developers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Deep knowledge of system design &amp; implementation details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Architects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Understand overall system structure &amp; integration points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Security Engineers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Identify threats, vulnerabilities, and security controls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QA/Testers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Think from abuse &amp; misuse cases perspective</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Product Owners / Business Stakeholders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Bring business context, priorities, and risk appetite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Threat Modelling is most effective when technical and business teams work together.</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381240" y="685800"/>
            <a:ext cx="6095520" cy="3428640"/>
          </a:xfrm>
          <a:prstGeom prst="rect">
            <a:avLst/>
          </a:prstGeom>
          <a:ln w="0">
            <a:noFill/>
          </a:ln>
        </p:spPr>
      </p:sp>
      <p:sp>
        <p:nvSpPr>
          <p:cNvPr id="29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20000"/>
              </a:lnSpc>
              <a:buNone/>
              <a:tabLst>
                <a:tab algn="l" pos="0"/>
              </a:tabLst>
            </a:pPr>
            <a:r>
              <a:rPr b="0" lang="en" sz="1100" strike="noStrike" u="none">
                <a:solidFill>
                  <a:schemeClr val="dk1"/>
                </a:solidFill>
                <a:uFillTx/>
                <a:latin typeface="Arial"/>
              </a:rPr>
              <a:t>The site map shows the information that Burp collects as you explore your target application. It builds a hierarchical representation of the content from a number of sources.</a:t>
            </a:r>
            <a:endParaRPr b="0" lang="en-GB" sz="1100" strike="noStrike" u="none">
              <a:solidFill>
                <a:srgbClr val="000000"/>
              </a:solidFill>
              <a:uFillTx/>
              <a:latin typeface="Arial"/>
            </a:endParaRPr>
          </a:p>
          <a:p>
            <a:pPr indent="0">
              <a:lnSpc>
                <a:spcPct val="115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381240" y="685800"/>
            <a:ext cx="6095520" cy="3428640"/>
          </a:xfrm>
          <a:prstGeom prst="rect">
            <a:avLst/>
          </a:prstGeom>
          <a:ln w="0">
            <a:noFill/>
          </a:ln>
        </p:spPr>
      </p:sp>
      <p:sp>
        <p:nvSpPr>
          <p:cNvPr id="26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In today’s ever-evolving landscape of cybersecurity, securing endpoints remains a critical challenge. Despite current strategies and practices, attackers continue to find new ways to exploit vulnerabilities.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This highlights the need for a proactive "shift-left" strategy to detect and address threats early in development.</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Companies face vulnerable to attacks when they lack awareness and understanding of security testing tools like Burp Suite, a comprehensive web application testing tool, especially in the early stages.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House.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381240" y="685800"/>
            <a:ext cx="6095520" cy="3428640"/>
          </a:xfrm>
          <a:prstGeom prst="rect">
            <a:avLst/>
          </a:prstGeom>
          <a:ln w="0">
            <a:noFill/>
          </a:ln>
        </p:spPr>
      </p:sp>
      <p:sp>
        <p:nvSpPr>
          <p:cNvPr id="29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Cost Savings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Address vulnerabilities in design or planning phases to avoid expensive fixes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post-release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Spot Hidden Flaw</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Identify design weaknesses that tradition testing methods or code reviews might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overlook</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Consider New Attack Vectors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Evaluate threats you may not have anticipated, improving overall resilience  </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 the ever-evolving landscape of cybersecurity, securing endpoints remains a critical challenge. Despite current strategies and practices, attackers continue to find new ways to exploit vulnerabilities.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This highlights the need for a proactive "shift-left" strategy to detect and address threats early in development.</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Companies face vulnerable to attacks when they lack awareness and understanding of security testing tools like Burp Suite, a comprehensive web application testing tool, especially in the early stages.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House.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381240" y="685800"/>
            <a:ext cx="6095520" cy="3428640"/>
          </a:xfrm>
          <a:prstGeom prst="rect">
            <a:avLst/>
          </a:prstGeom>
          <a:ln w="0">
            <a:noFill/>
          </a:ln>
        </p:spPr>
      </p:sp>
      <p:sp>
        <p:nvSpPr>
          <p:cNvPr id="27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"Here’s what we’ll be covering today: we’ll start by defining what Threat Modeling is and why it's a critical part of your development process. Then, we’ll discuss how to actually implement it in your projects. Finally, we’ll look at a real-world example and see how threat modeling can enhance your security posture."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381240" y="685800"/>
            <a:ext cx="6095520" cy="3428640"/>
          </a:xfrm>
          <a:prstGeom prst="rect">
            <a:avLst/>
          </a:prstGeom>
          <a:ln w="0">
            <a:noFill/>
          </a:ln>
        </p:spPr>
      </p:sp>
      <p:sp>
        <p:nvSpPr>
          <p:cNvPr id="301"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In the ever-evolving landscape of cybersecurity, securing endpoints remains a critical challenge. Despite current strategies and practices, attackers continue to find new ways to exploit vulnerabilities.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This highlights the need for a proactive "shift-left" strategy to detect and address threats early in development.</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Companies face vulnerable to attacks when they lack awareness and understanding of security testing tools like Burp Suite, a comprehensive web application testing tool, especially in the early stages.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House.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381240" y="685800"/>
            <a:ext cx="6095520" cy="342864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Proactive Security Testing</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Act before attackers exploit flaws: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Integrate security assessments early in the development lifecycle to identify and address vulnerabilities proactively. Don’t wait for penetration testers, and bug bounty programs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Prioritise security testing: </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Make security an essential step of every stage, preventing it from becoming an afterthought and reducing the risk of exploitation by attackers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381240" y="685800"/>
            <a:ext cx="6095520" cy="3428640"/>
          </a:xfrm>
          <a:prstGeom prst="rect">
            <a:avLst/>
          </a:prstGeom>
          <a:ln w="0">
            <a:noFill/>
          </a:ln>
        </p:spPr>
      </p:sp>
      <p:sp>
        <p:nvSpPr>
          <p:cNvPr id="30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381240" y="685800"/>
            <a:ext cx="6095520" cy="3428640"/>
          </a:xfrm>
          <a:prstGeom prst="rect">
            <a:avLst/>
          </a:prstGeom>
          <a:ln w="0">
            <a:noFill/>
          </a:ln>
        </p:spPr>
      </p:sp>
      <p:sp>
        <p:nvSpPr>
          <p:cNvPr id="273"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20000"/>
              </a:lnSpc>
              <a:buNone/>
              <a:tabLst>
                <a:tab algn="l" pos="0"/>
              </a:tabLst>
            </a:pPr>
            <a:r>
              <a:rPr b="0" lang="en" sz="1100" strike="noStrike" u="none">
                <a:solidFill>
                  <a:srgbClr val="000000"/>
                </a:solidFill>
                <a:uFillTx/>
                <a:latin typeface="Arial"/>
              </a:rPr>
              <a:t>The Ensuite Analogy — Planning vs Retrofitting</a:t>
            </a:r>
            <a:endParaRPr b="0" lang="en-GB" sz="1100" strike="noStrike" u="none">
              <a:solidFill>
                <a:srgbClr val="000000"/>
              </a:solidFill>
              <a:uFillTx/>
              <a:latin typeface="Arial"/>
            </a:endParaRPr>
          </a:p>
          <a:p>
            <a:pPr indent="0">
              <a:lnSpc>
                <a:spcPct val="120000"/>
              </a:lnSpc>
              <a:buNone/>
              <a:tabLst>
                <a:tab algn="l" pos="0"/>
              </a:tabLst>
            </a:pPr>
            <a:r>
              <a:rPr b="0" lang="en" sz="1100" strike="noStrike" u="none">
                <a:solidFill>
                  <a:srgbClr val="000000"/>
                </a:solidFill>
                <a:uFillTx/>
                <a:latin typeface="Arial"/>
              </a:rPr>
              <a:t>"If you’re building a house, when’s the best time to plan for an ensuite bathroom? At the design stage — before you’ve built the walls, run the plumbing, and painted everything."</a:t>
            </a:r>
            <a:endParaRPr b="0" lang="en-GB" sz="1100" strike="noStrike" u="none">
              <a:solidFill>
                <a:srgbClr val="000000"/>
              </a:solidFill>
              <a:uFillTx/>
              <a:latin typeface="Arial"/>
            </a:endParaRPr>
          </a:p>
          <a:p>
            <a:pPr indent="0">
              <a:lnSpc>
                <a:spcPct val="120000"/>
              </a:lnSpc>
              <a:buNone/>
              <a:tabLst>
                <a:tab algn="l" pos="0"/>
              </a:tabLst>
            </a:pPr>
            <a:endParaRPr b="0" lang="en-GB" sz="1100" strike="noStrike" u="none">
              <a:solidFill>
                <a:srgbClr val="000000"/>
              </a:solidFill>
              <a:uFillTx/>
              <a:latin typeface="Arial"/>
            </a:endParaRPr>
          </a:p>
          <a:p>
            <a:pPr indent="0">
              <a:lnSpc>
                <a:spcPct val="120000"/>
              </a:lnSpc>
              <a:buNone/>
              <a:tabLst>
                <a:tab algn="l" pos="0"/>
              </a:tabLst>
            </a:pPr>
            <a:r>
              <a:rPr b="0" lang="en" sz="1100" strike="noStrike" u="none">
                <a:solidFill>
                  <a:srgbClr val="000000"/>
                </a:solidFill>
                <a:uFillTx/>
                <a:latin typeface="Arial"/>
              </a:rPr>
              <a:t>"Trying to add an ensuite after the house is finished means ripping up floors, breaking walls, and spending way more time and money than if you’d planned for it up front."</a:t>
            </a:r>
            <a:endParaRPr b="0" lang="en-GB" sz="1100" strike="noStrike" u="none">
              <a:solidFill>
                <a:srgbClr val="000000"/>
              </a:solidFill>
              <a:uFillTx/>
              <a:latin typeface="Arial"/>
            </a:endParaRPr>
          </a:p>
          <a:p>
            <a:pPr indent="0">
              <a:lnSpc>
                <a:spcPct val="120000"/>
              </a:lnSpc>
              <a:buNone/>
              <a:tabLst>
                <a:tab algn="l" pos="0"/>
              </a:tabLst>
            </a:pPr>
            <a:endParaRPr b="0" lang="en-GB" sz="1100" strike="noStrike" u="none">
              <a:solidFill>
                <a:srgbClr val="000000"/>
              </a:solidFill>
              <a:uFillTx/>
              <a:latin typeface="Arial"/>
            </a:endParaRPr>
          </a:p>
          <a:p>
            <a:pPr indent="0">
              <a:lnSpc>
                <a:spcPct val="120000"/>
              </a:lnSpc>
              <a:buNone/>
              <a:tabLst>
                <a:tab algn="l" pos="0"/>
              </a:tabLst>
            </a:pPr>
            <a:r>
              <a:rPr b="0" lang="en" sz="1100" strike="noStrike" u="none">
                <a:solidFill>
                  <a:srgbClr val="000000"/>
                </a:solidFill>
                <a:uFillTx/>
                <a:latin typeface="Arial"/>
              </a:rPr>
              <a:t>Relating it back to Cyber Security:</a:t>
            </a:r>
            <a:endParaRPr b="0" lang="en-GB" sz="1100" strike="noStrike" u="none">
              <a:solidFill>
                <a:srgbClr val="000000"/>
              </a:solidFill>
              <a:uFillTx/>
              <a:latin typeface="Arial"/>
            </a:endParaRPr>
          </a:p>
          <a:p>
            <a:pPr indent="0">
              <a:lnSpc>
                <a:spcPct val="120000"/>
              </a:lnSpc>
              <a:buNone/>
              <a:tabLst>
                <a:tab algn="l" pos="0"/>
              </a:tabLst>
            </a:pPr>
            <a:r>
              <a:rPr b="0" lang="en" sz="1100" strike="noStrike" u="none">
                <a:solidFill>
                  <a:srgbClr val="000000"/>
                </a:solidFill>
                <a:uFillTx/>
                <a:latin typeface="Arial"/>
              </a:rPr>
              <a:t>"It’s exactly the same with security. Threat Modelling lets you ‘design in’ security controls early — before the code is written or systems are built. If you leave it too late, fixing security issues becomes messy, disruptive, and expensive."</a:t>
            </a:r>
            <a:endParaRPr b="0" lang="en-GB" sz="1100" strike="noStrike" u="none">
              <a:solidFill>
                <a:srgbClr val="000000"/>
              </a:solidFill>
              <a:uFillTx/>
              <a:latin typeface="Arial"/>
            </a:endParaRPr>
          </a:p>
          <a:p>
            <a:pPr indent="0">
              <a:lnSpc>
                <a:spcPct val="120000"/>
              </a:lnSpc>
              <a:buNone/>
              <a:tabLst>
                <a:tab algn="l" pos="0"/>
              </a:tabLst>
            </a:pPr>
            <a:endParaRPr b="0" lang="en-GB" sz="1100" strike="noStrike" u="none">
              <a:solidFill>
                <a:srgbClr val="000000"/>
              </a:solidFill>
              <a:uFillTx/>
              <a:latin typeface="Arial"/>
            </a:endParaRPr>
          </a:p>
          <a:p>
            <a:pPr indent="0">
              <a:lnSpc>
                <a:spcPct val="120000"/>
              </a:lnSpc>
              <a:buNone/>
              <a:tabLst>
                <a:tab algn="l" pos="0"/>
              </a:tabLst>
            </a:pPr>
            <a:r>
              <a:rPr b="0" lang="en" sz="1100" strike="noStrike" u="none">
                <a:solidFill>
                  <a:srgbClr val="000000"/>
                </a:solidFill>
                <a:uFillTx/>
                <a:latin typeface="Arial"/>
              </a:rPr>
              <a:t>https://dzone.com/articles/quality-is-the-answer</a:t>
            </a:r>
            <a:endParaRPr b="0" lang="en-GB" sz="1100" strike="noStrike" u="none">
              <a:solidFill>
                <a:srgbClr val="000000"/>
              </a:solidFill>
              <a:uFillTx/>
              <a:latin typeface="Arial"/>
            </a:endParaRPr>
          </a:p>
          <a:p>
            <a:pPr indent="0">
              <a:lnSpc>
                <a:spcPct val="120000"/>
              </a:lnSpc>
              <a:buNone/>
              <a:tabLst>
                <a:tab algn="l" pos="0"/>
              </a:tabLst>
            </a:pPr>
            <a:endParaRPr b="0" lang="en-GB" sz="1100" strike="noStrike" u="none">
              <a:solidFill>
                <a:srgbClr val="000000"/>
              </a:solidFill>
              <a:uFillTx/>
              <a:latin typeface="Arial"/>
            </a:endParaRPr>
          </a:p>
          <a:p>
            <a:pPr indent="0">
              <a:lnSpc>
                <a:spcPct val="120000"/>
              </a:lnSpc>
              <a:buNone/>
              <a:tabLst>
                <a:tab algn="l" pos="0"/>
              </a:tabLst>
            </a:pPr>
            <a:endParaRPr b="0" lang="en-GB" sz="11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381240" y="685800"/>
            <a:ext cx="6095520" cy="3428640"/>
          </a:xfrm>
          <a:prstGeom prst="rect">
            <a:avLst/>
          </a:prstGeom>
          <a:ln w="0">
            <a:noFill/>
          </a:ln>
        </p:spPr>
      </p:sp>
      <p:sp>
        <p:nvSpPr>
          <p:cNvPr id="275"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Product Focus: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Applications are designed to meet functional and business requirements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The Overlooked Aspect:</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Ensuring the software works only as intended - preventing unintended behavior that could be exploited by attackers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381240" y="685800"/>
            <a:ext cx="6095520" cy="3428640"/>
          </a:xfrm>
          <a:prstGeom prst="rect">
            <a:avLst/>
          </a:prstGeom>
          <a:ln w="0">
            <a:noFill/>
          </a:ln>
        </p:spPr>
      </p:sp>
      <p:sp>
        <p:nvSpPr>
          <p:cNvPr id="277"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"So, why should we care about Threat Modeling? The risks of not integrating security early can have significant consequences for businesses. Let's look at some of the key stakes here: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Financial Loss: A security breach can result in direct revenue loss, costly fines, and expensive legal fees.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Infrastructure Costs: Increased cloud usage and additional security measures to mitigate risks can escalate your operational costs.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Delays to Future Features: Security issues often push back development timelines, slowing down innovation and future feature releases.</a:t>
            </a:r>
            <a:endParaRPr b="0" lang="en-GB" sz="11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381240" y="685800"/>
            <a:ext cx="6095520" cy="3428640"/>
          </a:xfrm>
          <a:prstGeom prst="rect">
            <a:avLst/>
          </a:prstGeom>
          <a:ln w="0">
            <a:noFill/>
          </a:ln>
        </p:spPr>
      </p:sp>
      <p:sp>
        <p:nvSpPr>
          <p:cNvPr id="279"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Financial Loss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Security breaches can result in lost revenue, fines and legal fees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Infrastructure Costs</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Increased cloud usage and additional security measures can drive up operational costs</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Delays to Development</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r>
              <a:rPr b="0" lang="en" sz="1100" strike="noStrike" u="none">
                <a:solidFill>
                  <a:schemeClr val="dk1"/>
                </a:solidFill>
                <a:uFillTx/>
                <a:latin typeface="Arial"/>
              </a:rPr>
              <a:t>Addressing security issues can slow down development and innovation</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Operational Strain</a:t>
            </a: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Security incidents put strain on teams and disrupt productivity, drawing people from across the organisation into firefighting and crisis response</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        </a:t>
            </a: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a:p>
            <a:pPr indent="0">
              <a:lnSpc>
                <a:spcPct val="100000"/>
              </a:lnSpc>
              <a:buNone/>
              <a:tabLst>
                <a:tab algn="l" pos="0"/>
              </a:tabLst>
            </a:pPr>
            <a:endParaRPr b="0" lang="en-GB" sz="11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sldNum" idx="1"/>
          </p:nvPr>
        </p:nvSpPr>
        <p:spPr/>
        <p:txBody>
          <a:bodyPr/>
          <a:p>
            <a:fld id="{8D774509-B49D-472C-B514-6CEAB45F0C69}"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7AEF240A-FE35-4D54-AF4E-59642FD64CA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A35343CA-6FD6-491A-A861-5490C3DFA288}"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imple-light-2">
    <p:spTree>
      <p:nvGrpSpPr>
        <p:cNvPr id="1" name=""/>
        <p:cNvGrpSpPr/>
        <p:nvPr/>
      </p:nvGrpSpPr>
      <p:grpSpPr>
        <a:xfrm>
          <a:off x="0" y="0"/>
          <a:ext cx="0" cy="0"/>
          <a:chOff x="0" y="0"/>
          <a:chExt cx="0" cy="0"/>
        </a:xfrm>
      </p:grpSpPr>
      <p:sp>
        <p:nvSpPr>
          <p:cNvPr id="39"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sldNum" idx="12"/>
          </p:nvPr>
        </p:nvSpPr>
        <p:spPr/>
        <p:txBody>
          <a:bodyPr/>
          <a:p>
            <a:fld id="{F91C171B-CAA8-4C8A-A690-2DE36AC28AA4}"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6FE5FD14-E967-4A26-85E8-13AE2F57623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5F65EB81-A48C-4AE7-85A9-FF9A66476553}"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_2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
    <p:spTree>
      <p:nvGrpSpPr>
        <p:cNvPr id="1" name=""/>
        <p:cNvGrpSpPr/>
        <p:nvPr/>
      </p:nvGrpSpPr>
      <p:grpSpPr>
        <a:xfrm>
          <a:off x="0" y="0"/>
          <a:ext cx="0" cy="0"/>
          <a:chOff x="0" y="0"/>
          <a:chExt cx="0" cy="0"/>
        </a:xfrm>
      </p:grpSpPr>
      <p:sp>
        <p:nvSpPr>
          <p:cNvPr id="50"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3" name="PlaceHolder 2"/>
          <p:cNvSpPr>
            <a:spLocks noGrp="1"/>
          </p:cNvSpPr>
          <p:nvPr>
            <p:ph type="sldNum" idx="15"/>
          </p:nvPr>
        </p:nvSpPr>
        <p:spPr/>
        <p:txBody>
          <a:bodyPr/>
          <a:p>
            <a:fld id="{B5B228F0-A03E-49CE-82CF-BC95148D659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
    <p:spTree>
      <p:nvGrpSpPr>
        <p:cNvPr id="1" name=""/>
        <p:cNvGrpSpPr/>
        <p:nvPr/>
      </p:nvGrpSpPr>
      <p:grpSpPr>
        <a:xfrm>
          <a:off x="0" y="0"/>
          <a:ext cx="0" cy="0"/>
          <a:chOff x="0" y="0"/>
          <a:chExt cx="0" cy="0"/>
        </a:xfrm>
      </p:grpSpPr>
      <p:sp>
        <p:nvSpPr>
          <p:cNvPr id="51"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5" name="PlaceHolder 4"/>
          <p:cNvSpPr>
            <a:spLocks noGrp="1"/>
          </p:cNvSpPr>
          <p:nvPr>
            <p:ph type="sldNum" idx="15"/>
          </p:nvPr>
        </p:nvSpPr>
        <p:spPr/>
        <p:txBody>
          <a:bodyPr/>
          <a:p>
            <a:fld id="{1E5B8AA7-3902-402D-8275-E129A7CFB56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54"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4" name="PlaceHolder 3"/>
          <p:cNvSpPr>
            <a:spLocks noGrp="1"/>
          </p:cNvSpPr>
          <p:nvPr>
            <p:ph type="sldNum" idx="15"/>
          </p:nvPr>
        </p:nvSpPr>
        <p:spPr/>
        <p:txBody>
          <a:bodyPr/>
          <a:p>
            <a:fld id="{91EC192A-61D1-460F-AFE6-B1EE17435B9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AE92889B-CC54-493D-8775-09830C4AB5B5}"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
    <p:spTree>
      <p:nvGrpSpPr>
        <p:cNvPr id="1" name=""/>
        <p:cNvGrpSpPr/>
        <p:nvPr/>
      </p:nvGrpSpPr>
      <p:grpSpPr>
        <a:xfrm>
          <a:off x="0" y="0"/>
          <a:ext cx="0" cy="0"/>
          <a:chOff x="0" y="0"/>
          <a:chExt cx="0" cy="0"/>
        </a:xfrm>
      </p:grpSpPr>
      <p:sp>
        <p:nvSpPr>
          <p:cNvPr id="56"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5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sldNum" idx="15"/>
          </p:nvPr>
        </p:nvSpPr>
        <p:spPr/>
        <p:txBody>
          <a:bodyPr/>
          <a:p>
            <a:fld id="{4EEC11AC-5222-48A5-B2FB-D31A6A6F03E8}"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sldNum" idx="15"/>
          </p:nvPr>
        </p:nvSpPr>
        <p:spPr/>
        <p:txBody>
          <a:bodyPr/>
          <a:p>
            <a:fld id="{293A78E6-C47C-4123-9909-20BA08EFAD32}"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BD7E64A5-AF8B-4540-AAF3-ACF20646C3F0}"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63"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4" name="PlaceHolder 3"/>
          <p:cNvSpPr>
            <a:spLocks noGrp="1"/>
          </p:cNvSpPr>
          <p:nvPr>
            <p:ph type="sldNum" idx="17"/>
          </p:nvPr>
        </p:nvSpPr>
        <p:spPr/>
        <p:txBody>
          <a:bodyPr/>
          <a:p>
            <a:fld id="{DAD001B0-14A2-4740-A8F0-7A506A085543}"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spTree>
      <p:nvGrpSpPr>
        <p:cNvPr id="1" name=""/>
        <p:cNvGrpSpPr/>
        <p:nvPr/>
      </p:nvGrpSpPr>
      <p:grpSpPr>
        <a:xfrm>
          <a:off x="0" y="0"/>
          <a:ext cx="0" cy="0"/>
          <a:chOff x="0" y="0"/>
          <a:chExt cx="0" cy="0"/>
        </a:xfrm>
      </p:grpSpPr>
      <p:sp>
        <p:nvSpPr>
          <p:cNvPr id="69"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7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5" name="PlaceHolder 4"/>
          <p:cNvSpPr>
            <a:spLocks noGrp="1"/>
          </p:cNvSpPr>
          <p:nvPr>
            <p:ph type="sldNum" idx="18"/>
          </p:nvPr>
        </p:nvSpPr>
        <p:spPr/>
        <p:txBody>
          <a:bodyPr/>
          <a:p>
            <a:fld id="{71727CC9-31C0-48F5-B231-69EC39CE0F82}"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6">
    <p:spTree>
      <p:nvGrpSpPr>
        <p:cNvPr id="1" name=""/>
        <p:cNvGrpSpPr/>
        <p:nvPr/>
      </p:nvGrpSpPr>
      <p:grpSpPr>
        <a:xfrm>
          <a:off x="0" y="0"/>
          <a:ext cx="0" cy="0"/>
          <a:chOff x="0" y="0"/>
          <a:chExt cx="0" cy="0"/>
        </a:xfrm>
      </p:grpSpPr>
      <p:sp>
        <p:nvSpPr>
          <p:cNvPr id="74"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3" name="PlaceHolder 2"/>
          <p:cNvSpPr>
            <a:spLocks noGrp="1"/>
          </p:cNvSpPr>
          <p:nvPr>
            <p:ph type="sldNum" idx="19"/>
          </p:nvPr>
        </p:nvSpPr>
        <p:spPr/>
        <p:txBody>
          <a:bodyPr/>
          <a:p>
            <a:fld id="{1E8965A6-5DED-4877-8685-56834196D088}"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sldNum" idx="20"/>
          </p:nvPr>
        </p:nvSpPr>
        <p:spPr/>
        <p:txBody>
          <a:bodyPr/>
          <a:p>
            <a:fld id="{62E48415-2347-4CA7-B80C-F13F3DF139C1}"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sldNum" idx="21"/>
          </p:nvPr>
        </p:nvSpPr>
        <p:spPr/>
        <p:txBody>
          <a:bodyPr/>
          <a:p>
            <a:fld id="{4FC69855-E81D-42B9-A320-A79124E5C0FD}"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845AA12A-4939-4036-A8BD-ACF303C4FD56}"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0">
    <p:spTree>
      <p:nvGrpSpPr>
        <p:cNvPr id="1" name=""/>
        <p:cNvGrpSpPr/>
        <p:nvPr/>
      </p:nvGrpSpPr>
      <p:grpSpPr>
        <a:xfrm>
          <a:off x="0" y="0"/>
          <a:ext cx="0" cy="0"/>
          <a:chOff x="0" y="0"/>
          <a:chExt cx="0" cy="0"/>
        </a:xfrm>
      </p:grpSpPr>
      <p:sp>
        <p:nvSpPr>
          <p:cNvPr id="86"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trike="noStrike" u="none">
              <a:solidFill>
                <a:srgbClr val="000000"/>
              </a:solidFill>
              <a:uFillTx/>
              <a:latin typeface="Arial"/>
            </a:endParaRPr>
          </a:p>
        </p:txBody>
      </p:sp>
      <p:sp>
        <p:nvSpPr>
          <p:cNvPr id="4" name="PlaceHolder 3"/>
          <p:cNvSpPr>
            <a:spLocks noGrp="1"/>
          </p:cNvSpPr>
          <p:nvPr>
            <p:ph type="sldNum" idx="23"/>
          </p:nvPr>
        </p:nvSpPr>
        <p:spPr/>
        <p:txBody>
          <a:bodyPr/>
          <a:p>
            <a:fld id="{D025C0C1-D7F5-41E8-8F3D-BF8C1033959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B95D9D3D-6291-49D6-8707-BC6362B75B50}"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sldNum" idx="24"/>
          </p:nvPr>
        </p:nvSpPr>
        <p:spPr/>
        <p:txBody>
          <a:bodyPr/>
          <a:p>
            <a:fld id="{B5A56FEA-4955-481A-8900-27F3A6C352A6}"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p>
            <a:fld id="{691AFDBA-4DBE-4711-B438-3F6DF988E217}"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
        <p:nvSpPr>
          <p:cNvPr id="2" name="PlaceHolder 1"/>
          <p:cNvSpPr>
            <a:spLocks noGrp="1"/>
          </p:cNvSpPr>
          <p:nvPr>
            <p:ph type="sldNum" idx="26"/>
          </p:nvPr>
        </p:nvSpPr>
        <p:spPr/>
        <p:txBody>
          <a:bodyPr/>
          <a:p>
            <a:fld id="{59BA0A85-F1CC-4E36-99C1-8C1BA586F7E6}"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
        <p:nvSpPr>
          <p:cNvPr id="2" name="PlaceHolder 1"/>
          <p:cNvSpPr>
            <a:spLocks noGrp="1"/>
          </p:cNvSpPr>
          <p:nvPr>
            <p:ph type="sldNum" idx="27"/>
          </p:nvPr>
        </p:nvSpPr>
        <p:spPr/>
        <p:txBody>
          <a:bodyPr/>
          <a:p>
            <a:fld id="{E2FCAD30-3852-4711-AFA8-4FC1D041224B}"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102"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10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4" name="PlaceHolder 3"/>
          <p:cNvSpPr>
            <a:spLocks noGrp="1"/>
          </p:cNvSpPr>
          <p:nvPr>
            <p:ph type="sldNum" idx="28"/>
          </p:nvPr>
        </p:nvSpPr>
        <p:spPr/>
        <p:txBody>
          <a:bodyPr/>
          <a:p>
            <a:fld id="{841D520D-5B69-470A-95C4-C6935D56A507}"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108"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1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1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5" name="PlaceHolder 4"/>
          <p:cNvSpPr>
            <a:spLocks noGrp="1"/>
          </p:cNvSpPr>
          <p:nvPr>
            <p:ph type="sldNum" idx="29"/>
          </p:nvPr>
        </p:nvSpPr>
        <p:spPr/>
        <p:txBody>
          <a:bodyPr/>
          <a:p>
            <a:fld id="{E50B70B8-7513-4563-818D-C9F008918F35}"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9">
    <p:spTree>
      <p:nvGrpSpPr>
        <p:cNvPr id="1" name=""/>
        <p:cNvGrpSpPr/>
        <p:nvPr/>
      </p:nvGrpSpPr>
      <p:grpSpPr>
        <a:xfrm>
          <a:off x="0" y="0"/>
          <a:ext cx="0" cy="0"/>
          <a:chOff x="0" y="0"/>
          <a:chExt cx="0" cy="0"/>
        </a:xfrm>
      </p:grpSpPr>
      <p:sp>
        <p:nvSpPr>
          <p:cNvPr id="113"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3" name="PlaceHolder 2"/>
          <p:cNvSpPr>
            <a:spLocks noGrp="1"/>
          </p:cNvSpPr>
          <p:nvPr>
            <p:ph type="sldNum" idx="30"/>
          </p:nvPr>
        </p:nvSpPr>
        <p:spPr/>
        <p:txBody>
          <a:bodyPr/>
          <a:p>
            <a:fld id="{AA0D7CC5-7241-44AB-A6A9-530B05E5E2C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sldNum" idx="31"/>
          </p:nvPr>
        </p:nvSpPr>
        <p:spPr/>
        <p:txBody>
          <a:bodyPr/>
          <a:p>
            <a:fld id="{6C7A2643-BEBA-41CF-BC8F-C158438EDDF4}"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3A245944-DF86-467B-A54B-91E27B3FF76B}"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sldNum" idx="32"/>
          </p:nvPr>
        </p:nvSpPr>
        <p:spPr/>
        <p:txBody>
          <a:bodyPr/>
          <a:p>
            <a:fld id="{4E20D763-B2F1-48DC-AE00-373007A6EAB9}"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sldNum" idx="33"/>
          </p:nvPr>
        </p:nvSpPr>
        <p:spPr/>
        <p:txBody>
          <a:bodyPr/>
          <a:p>
            <a:fld id="{6E18729C-E95C-4224-A74F-133F59958B9C}"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4"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1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4" name="PlaceHolder 3"/>
          <p:cNvSpPr>
            <a:spLocks noGrp="1"/>
          </p:cNvSpPr>
          <p:nvPr>
            <p:ph type="sldNum" idx="5"/>
          </p:nvPr>
        </p:nvSpPr>
        <p:spPr/>
        <p:txBody>
          <a:bodyPr/>
          <a:p>
            <a:fld id="{293D5ED9-527F-4BC4-A05A-A69008C2F4B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0"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trike="noStrike" u="none">
              <a:solidFill>
                <a:srgbClr val="000000"/>
              </a:solidFill>
              <a:uFillTx/>
              <a:latin typeface="Arial"/>
            </a:endParaRPr>
          </a:p>
        </p:txBody>
      </p:sp>
      <p:sp>
        <p:nvSpPr>
          <p:cNvPr id="5" name="PlaceHolder 4"/>
          <p:cNvSpPr>
            <a:spLocks noGrp="1"/>
          </p:cNvSpPr>
          <p:nvPr>
            <p:ph type="sldNum" idx="6"/>
          </p:nvPr>
        </p:nvSpPr>
        <p:spPr/>
        <p:txBody>
          <a:bodyPr/>
          <a:p>
            <a:fld id="{692A3FF0-4228-419E-BC20-F3DB38A70F3F}"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5" name="PlaceHolder 1"/>
          <p:cNvSpPr>
            <a:spLocks noGrp="1"/>
          </p:cNvSpPr>
          <p:nvPr>
            <p:ph type="title"/>
          </p:nvPr>
        </p:nvSpPr>
        <p:spPr>
          <a:xfrm>
            <a:off x="490320" y="450000"/>
            <a:ext cx="6367320" cy="4090320"/>
          </a:xfrm>
          <a:prstGeom prst="rect">
            <a:avLst/>
          </a:prstGeom>
          <a:noFill/>
          <a:ln w="0">
            <a:noFill/>
          </a:ln>
        </p:spPr>
        <p:txBody>
          <a:bodyPr lIns="0" rIns="0" tIns="0" bIns="0" anchor="ctr">
            <a:noAutofit/>
          </a:bodyPr>
          <a:p>
            <a:pPr indent="0">
              <a:buNone/>
            </a:pPr>
            <a:endParaRPr b="0" lang="en-GB" sz="1400" strike="noStrike" u="none">
              <a:solidFill>
                <a:srgbClr val="000000"/>
              </a:solidFill>
              <a:uFillTx/>
              <a:latin typeface="Arial"/>
            </a:endParaRPr>
          </a:p>
        </p:txBody>
      </p:sp>
      <p:sp>
        <p:nvSpPr>
          <p:cNvPr id="3" name="PlaceHolder 2"/>
          <p:cNvSpPr>
            <a:spLocks noGrp="1"/>
          </p:cNvSpPr>
          <p:nvPr>
            <p:ph type="sldNum" idx="7"/>
          </p:nvPr>
        </p:nvSpPr>
        <p:spPr/>
        <p:txBody>
          <a:bodyPr/>
          <a:p>
            <a:fld id="{945F99AA-34F1-4331-B9BF-8934CBD4900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2CA4F386-938F-4121-94A0-490F23A6A17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59F280EA-3467-4DDC-B790-49AF537BA566}"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2.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4.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5.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6.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7.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9.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slideLayout" Target="../slideLayouts/slideLayout32.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slideLayout" Target="../slideLayouts/slideLayout3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4.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5.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6.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7.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9.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40.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41.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GB" sz="5200" strike="noStrike" u="none">
                <a:solidFill>
                  <a:srgbClr val="000000"/>
                </a:solidFill>
                <a:uFillTx/>
                <a:latin typeface="Arial"/>
              </a:rPr>
              <a:t>Click to edit the title text format</a:t>
            </a:r>
            <a:endParaRPr b="0" lang="en-GB" sz="5200" strike="noStrike" u="none">
              <a:solidFill>
                <a:srgbClr val="000000"/>
              </a:solidFill>
              <a:uFillTx/>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409A07A9-F5BE-4547-9137-838AF0F311B4}"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uFillTx/>
                <a:latin typeface="Arial"/>
              </a:rPr>
              <a:t>Fifth Outline Level</a:t>
            </a:r>
            <a:endParaRPr b="0" lang="en-GB"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uFillTx/>
                <a:latin typeface="Arial"/>
              </a:rPr>
              <a:t>Sixth Outline Level</a:t>
            </a:r>
            <a:endParaRPr b="0" lang="en-GB"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uFillTx/>
                <a:latin typeface="Arial"/>
              </a:rPr>
              <a:t>Seventh Outline Level</a:t>
            </a:r>
            <a:endParaRPr b="0" lang="en-GB"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 name="Google Shape;36;p9"/>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GB" sz="1400" strike="noStrike" u="none">
              <a:solidFill>
                <a:srgbClr val="000000"/>
              </a:solidFill>
              <a:uFillTx/>
              <a:latin typeface="Arial"/>
            </a:endParaRPr>
          </a:p>
        </p:txBody>
      </p:sp>
      <p:sp>
        <p:nvSpPr>
          <p:cNvPr id="32"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GB" sz="4200" strike="noStrike" u="none">
                <a:solidFill>
                  <a:srgbClr val="000000"/>
                </a:solidFill>
                <a:uFillTx/>
                <a:latin typeface="Arial"/>
              </a:rPr>
              <a:t>Click to edit the title text format</a:t>
            </a:r>
            <a:endParaRPr b="0" lang="en-GB" sz="4200" strike="noStrike" u="none">
              <a:solidFill>
                <a:srgbClr val="000000"/>
              </a:solidFill>
              <a:uFillTx/>
              <a:latin typeface="Arial"/>
            </a:endParaRPr>
          </a:p>
        </p:txBody>
      </p:sp>
      <p:sp>
        <p:nvSpPr>
          <p:cNvPr id="33"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34"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1B1AA65E-B3E2-4C07-B7EC-837274D4BF5F}"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36"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A699E936-541D-40A0-97D8-83FC7CF967D8}"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GB" sz="5200" strike="noStrike" u="none">
                <a:solidFill>
                  <a:srgbClr val="000000"/>
                </a:solidFill>
                <a:uFillTx/>
                <a:latin typeface="Arial"/>
              </a:rPr>
              <a:t>Click to edit the title text format</a:t>
            </a:r>
            <a:endParaRPr b="0" lang="en-GB" sz="5200" strike="noStrike" u="none">
              <a:solidFill>
                <a:srgbClr val="000000"/>
              </a:solidFill>
              <a:uFillTx/>
              <a:latin typeface="Arial"/>
            </a:endParaRPr>
          </a:p>
        </p:txBody>
      </p:sp>
      <p:sp>
        <p:nvSpPr>
          <p:cNvPr id="38" name="PlaceHolder 2"/>
          <p:cNvSpPr>
            <a:spLocks noGrp="1"/>
          </p:cNvSpPr>
          <p:nvPr>
            <p:ph type="sldNum" idx="1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8C0A37DB-A0D4-43D1-B3F5-10223ED480DD}"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b="0" lang="en-GB" sz="12000" strike="noStrike" u="none">
                <a:solidFill>
                  <a:schemeClr val="dk1"/>
                </a:solidFill>
                <a:uFillTx/>
                <a:latin typeface="Arial"/>
                <a:ea typeface="Arial"/>
              </a:rPr>
              <a:t>xx%</a:t>
            </a:r>
            <a:endParaRPr b="0" lang="en-GB" sz="12000" strike="noStrike" u="none">
              <a:solidFill>
                <a:srgbClr val="000000"/>
              </a:solidFill>
              <a:uFillTx/>
              <a:latin typeface="Arial"/>
            </a:endParaRPr>
          </a:p>
        </p:txBody>
      </p:sp>
      <p:sp>
        <p:nvSpPr>
          <p:cNvPr id="42"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43" name="PlaceHolder 3"/>
          <p:cNvSpPr>
            <a:spLocks noGrp="1"/>
          </p:cNvSpPr>
          <p:nvPr>
            <p:ph type="sldNum" idx="1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B77E1957-803F-48A7-9F97-3549464CA34A}"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sldNum" idx="1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CE1E7A52-8A89-4B03-9225-8D93FBB492E4}"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8000"/>
        </a:solidFill>
      </p:bgPr>
    </p:bg>
    <p:spTree>
      <p:nvGrpSpPr>
        <p:cNvPr id="1" name=""/>
        <p:cNvGrpSpPr/>
        <p:nvPr/>
      </p:nvGrpSpPr>
      <p:grpSpPr>
        <a:xfrm>
          <a:off x="0" y="0"/>
          <a:ext cx="0" cy="0"/>
          <a:chOff x="0" y="0"/>
          <a:chExt cx="0" cy="0"/>
        </a:xfrm>
      </p:grpSpPr>
      <p:pic>
        <p:nvPicPr>
          <p:cNvPr id="45" name="Google Shape;96;p25" descr=""/>
          <p:cNvPicPr/>
          <p:nvPr/>
        </p:nvPicPr>
        <p:blipFill>
          <a:blip r:embed="rId2"/>
          <a:srcRect l="50880" t="0" r="43012" b="0"/>
          <a:stretch/>
        </p:blipFill>
        <p:spPr>
          <a:xfrm>
            <a:off x="8580960" y="309240"/>
            <a:ext cx="250200" cy="245160"/>
          </a:xfrm>
          <a:prstGeom prst="rect">
            <a:avLst/>
          </a:prstGeom>
          <a:ln w="0">
            <a:noFill/>
          </a:ln>
        </p:spPr>
      </p:pic>
    </p:spTree>
  </p:cSld>
  <p:clrMap bg1="lt1" tx1="dk1" bg2="dk2" tx2="lt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fafa"/>
        </a:solidFill>
      </p:bgPr>
    </p:bg>
    <p:spTree>
      <p:nvGrpSpPr>
        <p:cNvPr id="1" name=""/>
        <p:cNvGrpSpPr/>
        <p:nvPr/>
      </p:nvGrpSpPr>
      <p:grpSpPr>
        <a:xfrm>
          <a:off x="0" y="0"/>
          <a:ext cx="0" cy="0"/>
          <a:chOff x="0" y="0"/>
          <a:chExt cx="0" cy="0"/>
        </a:xfrm>
      </p:grpSpPr>
      <p:pic>
        <p:nvPicPr>
          <p:cNvPr id="46" name="Google Shape;98;p26" descr=""/>
          <p:cNvPicPr/>
          <p:nvPr/>
        </p:nvPicPr>
        <p:blipFill>
          <a:blip r:embed="rId2"/>
          <a:srcRect l="-88" t="0" r="93982" b="0"/>
          <a:stretch/>
        </p:blipFill>
        <p:spPr>
          <a:xfrm>
            <a:off x="8580960" y="309240"/>
            <a:ext cx="250200" cy="245160"/>
          </a:xfrm>
          <a:prstGeom prst="rect">
            <a:avLst/>
          </a:prstGeom>
          <a:ln w="0">
            <a:noFill/>
          </a:ln>
        </p:spPr>
      </p:pic>
    </p:spTree>
  </p:cSld>
  <p:clrMap bg1="lt1" tx1="dk1" bg2="dk2" tx2="lt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GB" sz="4800" strike="noStrike" u="none">
                <a:solidFill>
                  <a:srgbClr val="000000"/>
                </a:solidFill>
                <a:uFillTx/>
                <a:latin typeface="Arial"/>
              </a:rPr>
              <a:t>Click to edit the title text format</a:t>
            </a:r>
            <a:endParaRPr b="0" lang="en-GB" sz="4800" strike="noStrike" u="none">
              <a:solidFill>
                <a:srgbClr val="000000"/>
              </a:solidFill>
              <a:uFillTx/>
              <a:latin typeface="Arial"/>
            </a:endParaRPr>
          </a:p>
        </p:txBody>
      </p:sp>
      <p:sp>
        <p:nvSpPr>
          <p:cNvPr id="48" name="PlaceHolder 2"/>
          <p:cNvSpPr>
            <a:spLocks noGrp="1"/>
          </p:cNvSpPr>
          <p:nvPr>
            <p:ph type="sldNum" idx="1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9C240310-E85B-4DE8-9879-8D281EA6ED28}"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
        <p:nvSpPr>
          <p:cNvPr id="4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uFillTx/>
                <a:latin typeface="Arial"/>
              </a:rPr>
              <a:t>Fifth Outline Level</a:t>
            </a:r>
            <a:endParaRPr b="0" lang="en-GB"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uFillTx/>
                <a:latin typeface="Arial"/>
              </a:rPr>
              <a:t>Sixth Outline Level</a:t>
            </a:r>
            <a:endParaRPr b="0" lang="en-GB"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uFillTx/>
                <a:latin typeface="Arial"/>
              </a:rPr>
              <a:t>Seventh Outline Level</a:t>
            </a:r>
            <a:endParaRPr b="0" lang="en-GB"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81" r:id="rId2"/>
    <p:sldLayoutId id="2147483682" r:id="rId3"/>
    <p:sldLayoutId id="2147483683" r:id="rId4"/>
    <p:sldLayoutId id="2147483684" r:id="rId5"/>
    <p:sldLayoutId id="2147483685" r:id="rId6"/>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GB" sz="3600" strike="noStrike" u="none">
                <a:solidFill>
                  <a:srgbClr val="000000"/>
                </a:solidFill>
                <a:uFillTx/>
                <a:latin typeface="Arial"/>
              </a:rPr>
              <a:t>Click to edit the title text format</a:t>
            </a:r>
            <a:endParaRPr b="0" lang="en-GB" sz="3600" strike="noStrike" u="none">
              <a:solidFill>
                <a:srgbClr val="000000"/>
              </a:solidFill>
              <a:uFillTx/>
              <a:latin typeface="Arial"/>
            </a:endParaRPr>
          </a:p>
        </p:txBody>
      </p:sp>
      <p:sp>
        <p:nvSpPr>
          <p:cNvPr id="59" name="PlaceHolder 2"/>
          <p:cNvSpPr>
            <a:spLocks noGrp="1"/>
          </p:cNvSpPr>
          <p:nvPr>
            <p:ph type="sldNum" idx="1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FBEDB172-9524-4E91-BAD4-73E68FFC9729}"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7"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61"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62" name="PlaceHolder 3"/>
          <p:cNvSpPr>
            <a:spLocks noGrp="1"/>
          </p:cNvSpPr>
          <p:nvPr>
            <p:ph type="sldNum" idx="1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975C5737-6FE1-47DE-925F-E88217A974F0}"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b="0" lang="en-GB" sz="12000" strike="noStrike" u="none">
                <a:solidFill>
                  <a:schemeClr val="dk1"/>
                </a:solidFill>
                <a:uFillTx/>
                <a:latin typeface="Arial"/>
                <a:ea typeface="Arial"/>
              </a:rPr>
              <a:t>xx%</a:t>
            </a:r>
            <a:endParaRPr b="0" lang="en-GB" sz="12000" strike="noStrike" u="none">
              <a:solidFill>
                <a:srgbClr val="000000"/>
              </a:solidFill>
              <a:uFillTx/>
              <a:latin typeface="Arial"/>
            </a:endParaRPr>
          </a:p>
        </p:txBody>
      </p:sp>
      <p:sp>
        <p:nvSpPr>
          <p:cNvPr id="6"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7"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C73B3F57-FD80-4F27-AFEF-0751E5013627}"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66"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67"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68" name="PlaceHolder 4"/>
          <p:cNvSpPr>
            <a:spLocks noGrp="1"/>
          </p:cNvSpPr>
          <p:nvPr>
            <p:ph type="sldNum" idx="1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928D29EB-6B0A-43FA-8EBC-FC08D5449A29}"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1"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73" name="PlaceHolder 2"/>
          <p:cNvSpPr>
            <a:spLocks noGrp="1"/>
          </p:cNvSpPr>
          <p:nvPr>
            <p:ph type="sldNum" idx="1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F57CB18F-B7AD-4EF3-9AE9-7C49782DC4A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3"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92500" lnSpcReduction="19999"/>
          </a:bodyPr>
          <a:p>
            <a:pPr indent="0">
              <a:buNone/>
            </a:pPr>
            <a:r>
              <a:rPr b="0" lang="en-GB" sz="2400" strike="noStrike" u="none">
                <a:solidFill>
                  <a:srgbClr val="000000"/>
                </a:solidFill>
                <a:uFillTx/>
                <a:latin typeface="Arial"/>
              </a:rPr>
              <a:t>Click to edit the title text format</a:t>
            </a:r>
            <a:endParaRPr b="0" lang="en-GB" sz="2400" strike="noStrike" u="none">
              <a:solidFill>
                <a:srgbClr val="000000"/>
              </a:solidFill>
              <a:uFillTx/>
              <a:latin typeface="Arial"/>
            </a:endParaRPr>
          </a:p>
        </p:txBody>
      </p:sp>
      <p:sp>
        <p:nvSpPr>
          <p:cNvPr id="76"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en-GB" sz="1200" strike="noStrike" u="none">
                <a:solidFill>
                  <a:srgbClr val="000000"/>
                </a:solidFill>
                <a:uFillTx/>
                <a:latin typeface="Arial"/>
              </a:rPr>
              <a:t>Click to edit the outline text format</a:t>
            </a:r>
            <a:endParaRPr b="0" lang="en-GB" sz="1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200" strike="noStrike" u="none">
                <a:solidFill>
                  <a:srgbClr val="000000"/>
                </a:solidFill>
                <a:uFillTx/>
                <a:latin typeface="Arial"/>
              </a:rPr>
              <a:t>Second Outline Level</a:t>
            </a:r>
            <a:endParaRPr b="0" lang="en-GB"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200" strike="noStrike" u="none">
                <a:solidFill>
                  <a:srgbClr val="000000"/>
                </a:solidFill>
                <a:uFillTx/>
                <a:latin typeface="Arial"/>
              </a:rPr>
              <a:t>Third Outline Level</a:t>
            </a:r>
            <a:endParaRPr b="0" lang="en-GB"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200" strike="noStrike" u="none">
                <a:solidFill>
                  <a:srgbClr val="000000"/>
                </a:solidFill>
                <a:uFillTx/>
                <a:latin typeface="Arial"/>
              </a:rPr>
              <a:t>Fourth Outline Level</a:t>
            </a:r>
            <a:endParaRPr b="0" lang="en-GB"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200" strike="noStrike" u="none">
                <a:solidFill>
                  <a:srgbClr val="000000"/>
                </a:solidFill>
                <a:uFillTx/>
                <a:latin typeface="Arial"/>
              </a:rPr>
              <a:t>Fifth Outline Level</a:t>
            </a:r>
            <a:endParaRPr b="0" lang="en-GB"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200" strike="noStrike" u="none">
                <a:solidFill>
                  <a:srgbClr val="000000"/>
                </a:solidFill>
                <a:uFillTx/>
                <a:latin typeface="Arial"/>
              </a:rPr>
              <a:t>Sixth Outline Level</a:t>
            </a:r>
            <a:endParaRPr b="0" lang="en-GB"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200" strike="noStrike" u="none">
                <a:solidFill>
                  <a:srgbClr val="000000"/>
                </a:solidFill>
                <a:uFillTx/>
                <a:latin typeface="Arial"/>
              </a:rPr>
              <a:t>Seventh Outline Level</a:t>
            </a:r>
            <a:endParaRPr b="0" lang="en-GB" sz="1200" strike="noStrike" u="none">
              <a:solidFill>
                <a:srgbClr val="000000"/>
              </a:solidFill>
              <a:uFillTx/>
              <a:latin typeface="Arial"/>
            </a:endParaRPr>
          </a:p>
        </p:txBody>
      </p:sp>
      <p:sp>
        <p:nvSpPr>
          <p:cNvPr id="77" name="PlaceHolder 3"/>
          <p:cNvSpPr>
            <a:spLocks noGrp="1"/>
          </p:cNvSpPr>
          <p:nvPr>
            <p:ph type="sldNum" idx="2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E3D1BC62-CB4D-46FF-93CC-13BF28B245DE}"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5"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8" name="Google Shape;81;p21"/>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GB" sz="1400" strike="noStrike" u="none">
              <a:solidFill>
                <a:srgbClr val="000000"/>
              </a:solidFill>
              <a:uFillTx/>
              <a:latin typeface="Arial"/>
            </a:endParaRPr>
          </a:p>
        </p:txBody>
      </p:sp>
      <p:sp>
        <p:nvSpPr>
          <p:cNvPr id="79"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GB" sz="4200" strike="noStrike" u="none">
                <a:solidFill>
                  <a:srgbClr val="000000"/>
                </a:solidFill>
                <a:uFillTx/>
                <a:latin typeface="Arial"/>
              </a:rPr>
              <a:t>Click to edit the title text format</a:t>
            </a:r>
            <a:endParaRPr b="0" lang="en-GB" sz="4200" strike="noStrike" u="none">
              <a:solidFill>
                <a:srgbClr val="000000"/>
              </a:solidFill>
              <a:uFillTx/>
              <a:latin typeface="Arial"/>
            </a:endParaRPr>
          </a:p>
        </p:txBody>
      </p:sp>
      <p:sp>
        <p:nvSpPr>
          <p:cNvPr id="80"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81" name="PlaceHolder 3"/>
          <p:cNvSpPr>
            <a:spLocks noGrp="1"/>
          </p:cNvSpPr>
          <p:nvPr>
            <p:ph type="sldNum" idx="2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B213BC4B-62A8-4858-B259-4BC4ABB99A9E}"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7"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83" name="PlaceHolder 2"/>
          <p:cNvSpPr>
            <a:spLocks noGrp="1"/>
          </p:cNvSpPr>
          <p:nvPr>
            <p:ph type="sldNum" idx="2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568ED0AE-3464-41AD-B986-FF53A7BC7B7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9"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GB" sz="5200" strike="noStrike" u="none">
                <a:solidFill>
                  <a:srgbClr val="000000"/>
                </a:solidFill>
                <a:uFillTx/>
                <a:latin typeface="Arial"/>
              </a:rPr>
              <a:t>Click to edit the title text format</a:t>
            </a:r>
            <a:endParaRPr b="0" lang="en-GB" sz="5200" strike="noStrike" u="none">
              <a:solidFill>
                <a:srgbClr val="000000"/>
              </a:solidFill>
              <a:uFillTx/>
              <a:latin typeface="Arial"/>
            </a:endParaRPr>
          </a:p>
        </p:txBody>
      </p:sp>
      <p:sp>
        <p:nvSpPr>
          <p:cNvPr id="85" name="PlaceHolder 2"/>
          <p:cNvSpPr>
            <a:spLocks noGrp="1"/>
          </p:cNvSpPr>
          <p:nvPr>
            <p:ph type="sldNum" idx="2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8A51A1A7-EF57-4082-9F33-78DCD25134BE}"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1"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b="0" lang="en-GB" sz="12000" strike="noStrike" u="none">
                <a:solidFill>
                  <a:schemeClr val="dk1"/>
                </a:solidFill>
                <a:uFillTx/>
                <a:latin typeface="Arial"/>
                <a:ea typeface="Arial"/>
              </a:rPr>
              <a:t>xx%</a:t>
            </a:r>
            <a:endParaRPr b="0" lang="en-GB" sz="12000" strike="noStrike" u="none">
              <a:solidFill>
                <a:srgbClr val="000000"/>
              </a:solidFill>
              <a:uFillTx/>
              <a:latin typeface="Arial"/>
            </a:endParaRPr>
          </a:p>
        </p:txBody>
      </p:sp>
      <p:sp>
        <p:nvSpPr>
          <p:cNvPr id="89"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90" name="PlaceHolder 3"/>
          <p:cNvSpPr>
            <a:spLocks noGrp="1"/>
          </p:cNvSpPr>
          <p:nvPr>
            <p:ph type="sldNum" idx="2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AB2CCFE2-1B66-4AD5-BCF2-F1C0EF88547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3"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1" name="PlaceHolder 1"/>
          <p:cNvSpPr>
            <a:spLocks noGrp="1"/>
          </p:cNvSpPr>
          <p:nvPr>
            <p:ph type="sldNum" idx="2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1CA67AB2-B82E-4845-BC2C-9FA7E86D1DD4}"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05"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8000"/>
        </a:solidFill>
      </p:bgPr>
    </p:bg>
    <p:spTree>
      <p:nvGrpSpPr>
        <p:cNvPr id="1" name=""/>
        <p:cNvGrpSpPr/>
        <p:nvPr/>
      </p:nvGrpSpPr>
      <p:grpSpPr>
        <a:xfrm>
          <a:off x="0" y="0"/>
          <a:ext cx="0" cy="0"/>
          <a:chOff x="0" y="0"/>
          <a:chExt cx="0" cy="0"/>
        </a:xfrm>
      </p:grpSpPr>
      <p:pic>
        <p:nvPicPr>
          <p:cNvPr id="92" name="Google Shape;145;p39" descr=""/>
          <p:cNvPicPr/>
          <p:nvPr/>
        </p:nvPicPr>
        <p:blipFill>
          <a:blip r:embed="rId2"/>
          <a:srcRect l="50880" t="0" r="43012" b="0"/>
          <a:stretch/>
        </p:blipFill>
        <p:spPr>
          <a:xfrm>
            <a:off x="8580960" y="309240"/>
            <a:ext cx="250200" cy="245160"/>
          </a:xfrm>
          <a:prstGeom prst="rect">
            <a:avLst/>
          </a:prstGeom>
          <a:ln w="0">
            <a:noFill/>
          </a:ln>
        </p:spPr>
      </p:pic>
    </p:spTree>
  </p:cSld>
  <p:clrMap bg1="lt1" tx1="dk1" bg2="dk2" tx2="lt2" accent1="accent1" accent2="accent2" accent3="accent3" accent4="accent4" accent5="accent5" accent6="accent6" hlink="hlink" folHlink="folHlink"/>
  <p:sldLayoutIdLst>
    <p:sldLayoutId id="2147483707"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fafa"/>
        </a:solidFill>
      </p:bgPr>
    </p:bg>
    <p:spTree>
      <p:nvGrpSpPr>
        <p:cNvPr id="1" name=""/>
        <p:cNvGrpSpPr/>
        <p:nvPr/>
      </p:nvGrpSpPr>
      <p:grpSpPr>
        <a:xfrm>
          <a:off x="0" y="0"/>
          <a:ext cx="0" cy="0"/>
          <a:chOff x="0" y="0"/>
          <a:chExt cx="0" cy="0"/>
        </a:xfrm>
      </p:grpSpPr>
      <p:pic>
        <p:nvPicPr>
          <p:cNvPr id="93" name="Google Shape;147;p40" descr=""/>
          <p:cNvPicPr/>
          <p:nvPr/>
        </p:nvPicPr>
        <p:blipFill>
          <a:blip r:embed="rId2"/>
          <a:srcRect l="-88" t="0" r="93982" b="0"/>
          <a:stretch/>
        </p:blipFill>
        <p:spPr>
          <a:xfrm>
            <a:off x="8580960" y="309240"/>
            <a:ext cx="250200" cy="245160"/>
          </a:xfrm>
          <a:prstGeom prst="rect">
            <a:avLst/>
          </a:prstGeom>
          <a:ln w="0">
            <a:noFill/>
          </a:ln>
        </p:spPr>
      </p:pic>
    </p:spTree>
  </p:cSld>
  <p:clrMap bg1="lt1" tx1="dk1" bg2="dk2" tx2="lt2" accent1="accent1" accent2="accent2" accent3="accent3" accent4="accent4" accent5="accent5" accent6="accent6" hlink="hlink" folHlink="folHlink"/>
  <p:sldLayoutIdLst>
    <p:sldLayoutId id="2147483709"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E2F5270E-7E57-4F06-AC1F-45B409F20FF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GB" sz="4800" strike="noStrike" u="none">
                <a:solidFill>
                  <a:srgbClr val="000000"/>
                </a:solidFill>
                <a:uFillTx/>
                <a:latin typeface="Arial"/>
              </a:rPr>
              <a:t>Click to edit the title text format</a:t>
            </a:r>
            <a:endParaRPr b="0" lang="en-GB" sz="4800" strike="noStrike" u="none">
              <a:solidFill>
                <a:srgbClr val="000000"/>
              </a:solidFill>
              <a:uFillTx/>
              <a:latin typeface="Arial"/>
            </a:endParaRPr>
          </a:p>
        </p:txBody>
      </p:sp>
      <p:sp>
        <p:nvSpPr>
          <p:cNvPr id="95" name="PlaceHolder 2"/>
          <p:cNvSpPr>
            <a:spLocks noGrp="1"/>
          </p:cNvSpPr>
          <p:nvPr>
            <p:ph type="sldNum" idx="2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56B3AD71-EC3D-4567-9220-629F9F272BBB}"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
        <p:nvSpPr>
          <p:cNvPr id="9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2000" strike="noStrike" u="none">
                <a:solidFill>
                  <a:srgbClr val="000000"/>
                </a:solidFill>
                <a:uFillTx/>
                <a:latin typeface="Arial"/>
              </a:rPr>
              <a:t>Fifth Outline Level</a:t>
            </a:r>
            <a:endParaRPr b="0" lang="en-GB"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2000" strike="noStrike" u="none">
                <a:solidFill>
                  <a:srgbClr val="000000"/>
                </a:solidFill>
                <a:uFillTx/>
                <a:latin typeface="Arial"/>
              </a:rPr>
              <a:t>Sixth Outline Level</a:t>
            </a:r>
            <a:endParaRPr b="0" lang="en-GB"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2000" strike="noStrike" u="none">
                <a:solidFill>
                  <a:srgbClr val="000000"/>
                </a:solidFill>
                <a:uFillTx/>
                <a:latin typeface="Arial"/>
              </a:rPr>
              <a:t>Seventh Outline Level</a:t>
            </a:r>
            <a:endParaRPr b="0" lang="en-GB"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711"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GB" sz="3600" strike="noStrike" u="none">
                <a:solidFill>
                  <a:srgbClr val="000000"/>
                </a:solidFill>
                <a:uFillTx/>
                <a:latin typeface="Arial"/>
              </a:rPr>
              <a:t>Click to edit the title text format</a:t>
            </a:r>
            <a:endParaRPr b="0" lang="en-GB" sz="3600" strike="noStrike" u="none">
              <a:solidFill>
                <a:srgbClr val="000000"/>
              </a:solidFill>
              <a:uFillTx/>
              <a:latin typeface="Arial"/>
            </a:endParaRPr>
          </a:p>
        </p:txBody>
      </p:sp>
      <p:sp>
        <p:nvSpPr>
          <p:cNvPr id="98" name="PlaceHolder 2"/>
          <p:cNvSpPr>
            <a:spLocks noGrp="1"/>
          </p:cNvSpPr>
          <p:nvPr>
            <p:ph type="sldNum" idx="2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CCD1F770-F206-4337-A12D-C50768A95CA4}"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3"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100"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01" name="PlaceHolder 3"/>
          <p:cNvSpPr>
            <a:spLocks noGrp="1"/>
          </p:cNvSpPr>
          <p:nvPr>
            <p:ph type="sldNum" idx="2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DE73196B-8A23-4EAB-97FB-79C2D56315C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5"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105"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106"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107" name="PlaceHolder 4"/>
          <p:cNvSpPr>
            <a:spLocks noGrp="1"/>
          </p:cNvSpPr>
          <p:nvPr>
            <p:ph type="sldNum" idx="2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1E8679AF-514F-47E3-A7F0-5E48C6E0BB33}"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7"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112" name="PlaceHolder 2"/>
          <p:cNvSpPr>
            <a:spLocks noGrp="1"/>
          </p:cNvSpPr>
          <p:nvPr>
            <p:ph type="sldNum" idx="3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1B80F4A8-AB41-4576-8870-4AAF28CE83CD}"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19"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92500" lnSpcReduction="19999"/>
          </a:bodyPr>
          <a:p>
            <a:pPr indent="0">
              <a:buNone/>
            </a:pPr>
            <a:r>
              <a:rPr b="0" lang="en-GB" sz="2400" strike="noStrike" u="none">
                <a:solidFill>
                  <a:srgbClr val="000000"/>
                </a:solidFill>
                <a:uFillTx/>
                <a:latin typeface="Arial"/>
              </a:rPr>
              <a:t>Click to edit the title text format</a:t>
            </a:r>
            <a:endParaRPr b="0" lang="en-GB" sz="2400" strike="noStrike" u="none">
              <a:solidFill>
                <a:srgbClr val="000000"/>
              </a:solidFill>
              <a:uFillTx/>
              <a:latin typeface="Arial"/>
            </a:endParaRPr>
          </a:p>
        </p:txBody>
      </p:sp>
      <p:sp>
        <p:nvSpPr>
          <p:cNvPr id="115"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en-GB" sz="1200" strike="noStrike" u="none">
                <a:solidFill>
                  <a:srgbClr val="000000"/>
                </a:solidFill>
                <a:uFillTx/>
                <a:latin typeface="Arial"/>
              </a:rPr>
              <a:t>Click to edit the outline text format</a:t>
            </a:r>
            <a:endParaRPr b="0" lang="en-GB" sz="1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200" strike="noStrike" u="none">
                <a:solidFill>
                  <a:srgbClr val="000000"/>
                </a:solidFill>
                <a:uFillTx/>
                <a:latin typeface="Arial"/>
              </a:rPr>
              <a:t>Second Outline Level</a:t>
            </a:r>
            <a:endParaRPr b="0" lang="en-GB"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200" strike="noStrike" u="none">
                <a:solidFill>
                  <a:srgbClr val="000000"/>
                </a:solidFill>
                <a:uFillTx/>
                <a:latin typeface="Arial"/>
              </a:rPr>
              <a:t>Third Outline Level</a:t>
            </a:r>
            <a:endParaRPr b="0" lang="en-GB"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200" strike="noStrike" u="none">
                <a:solidFill>
                  <a:srgbClr val="000000"/>
                </a:solidFill>
                <a:uFillTx/>
                <a:latin typeface="Arial"/>
              </a:rPr>
              <a:t>Fourth Outline Level</a:t>
            </a:r>
            <a:endParaRPr b="0" lang="en-GB"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200" strike="noStrike" u="none">
                <a:solidFill>
                  <a:srgbClr val="000000"/>
                </a:solidFill>
                <a:uFillTx/>
                <a:latin typeface="Arial"/>
              </a:rPr>
              <a:t>Fifth Outline Level</a:t>
            </a:r>
            <a:endParaRPr b="0" lang="en-GB"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200" strike="noStrike" u="none">
                <a:solidFill>
                  <a:srgbClr val="000000"/>
                </a:solidFill>
                <a:uFillTx/>
                <a:latin typeface="Arial"/>
              </a:rPr>
              <a:t>Sixth Outline Level</a:t>
            </a:r>
            <a:endParaRPr b="0" lang="en-GB"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200" strike="noStrike" u="none">
                <a:solidFill>
                  <a:srgbClr val="000000"/>
                </a:solidFill>
                <a:uFillTx/>
                <a:latin typeface="Arial"/>
              </a:rPr>
              <a:t>Seventh Outline Level</a:t>
            </a:r>
            <a:endParaRPr b="0" lang="en-GB" sz="1200" strike="noStrike" u="none">
              <a:solidFill>
                <a:srgbClr val="000000"/>
              </a:solidFill>
              <a:uFillTx/>
              <a:latin typeface="Arial"/>
            </a:endParaRPr>
          </a:p>
        </p:txBody>
      </p:sp>
      <p:sp>
        <p:nvSpPr>
          <p:cNvPr id="116" name="PlaceHolder 3"/>
          <p:cNvSpPr>
            <a:spLocks noGrp="1"/>
          </p:cNvSpPr>
          <p:nvPr>
            <p:ph type="sldNum" idx="3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B448BAE8-813B-4AA0-BFAA-05C12F686F78}"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1"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7" name="Google Shape;130;p35"/>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n-GB" sz="1400" strike="noStrike" u="none">
              <a:solidFill>
                <a:srgbClr val="000000"/>
              </a:solidFill>
              <a:uFillTx/>
              <a:latin typeface="Arial"/>
            </a:endParaRPr>
          </a:p>
        </p:txBody>
      </p:sp>
      <p:sp>
        <p:nvSpPr>
          <p:cNvPr id="118"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GB" sz="4200" strike="noStrike" u="none">
                <a:solidFill>
                  <a:srgbClr val="000000"/>
                </a:solidFill>
                <a:uFillTx/>
                <a:latin typeface="Arial"/>
              </a:rPr>
              <a:t>Click to edit the title text format</a:t>
            </a:r>
            <a:endParaRPr b="0" lang="en-GB" sz="4200" strike="noStrike" u="none">
              <a:solidFill>
                <a:srgbClr val="000000"/>
              </a:solidFill>
              <a:uFillTx/>
              <a:latin typeface="Arial"/>
            </a:endParaRPr>
          </a:p>
        </p:txBody>
      </p:sp>
      <p:sp>
        <p:nvSpPr>
          <p:cNvPr id="119"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20" name="PlaceHolder 3"/>
          <p:cNvSpPr>
            <a:spLocks noGrp="1"/>
          </p:cNvSpPr>
          <p:nvPr>
            <p:ph type="sldNum" idx="3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5B702984-404E-474A-8C30-2286F9629B52}"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3"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1"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22" name="PlaceHolder 2"/>
          <p:cNvSpPr>
            <a:spLocks noGrp="1"/>
          </p:cNvSpPr>
          <p:nvPr>
            <p:ph type="sldNum" idx="3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F2BCAB4E-69AF-4186-8ED4-EF772DE5521C}"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GB" sz="3600" strike="noStrike" u="none">
                <a:solidFill>
                  <a:srgbClr val="000000"/>
                </a:solidFill>
                <a:uFillTx/>
                <a:latin typeface="Arial"/>
              </a:rPr>
              <a:t>Click to edit the title text format</a:t>
            </a:r>
            <a:endParaRPr b="0" lang="en-GB" sz="3600" strike="noStrike" u="none">
              <a:solidFill>
                <a:srgbClr val="000000"/>
              </a:solidFill>
              <a:uFillTx/>
              <a:latin typeface="Arial"/>
            </a:endParaRPr>
          </a:p>
        </p:txBody>
      </p:sp>
      <p:sp>
        <p:nvSpPr>
          <p:cNvPr id="10"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3AB63A15-8CCC-4943-BCDA-0E556AC7CF55}"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12"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800" strike="noStrike" u="none">
                <a:solidFill>
                  <a:srgbClr val="000000"/>
                </a:solidFill>
                <a:uFillTx/>
                <a:latin typeface="Arial"/>
              </a:rPr>
              <a:t>Click to edit the outline text format</a:t>
            </a:r>
            <a:endParaRPr b="0" lang="en-GB"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800" strike="noStrike" u="none">
                <a:solidFill>
                  <a:srgbClr val="000000"/>
                </a:solidFill>
                <a:uFillTx/>
                <a:latin typeface="Arial"/>
              </a:rPr>
              <a:t>Second Outline Level</a:t>
            </a:r>
            <a:endParaRPr b="0" lang="en-GB"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800" strike="noStrike" u="none">
                <a:solidFill>
                  <a:srgbClr val="000000"/>
                </a:solidFill>
                <a:uFillTx/>
                <a:latin typeface="Arial"/>
              </a:rPr>
              <a:t>Third Outline Level</a:t>
            </a:r>
            <a:endParaRPr b="0" lang="en-GB"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800" strike="noStrike" u="none">
                <a:solidFill>
                  <a:srgbClr val="000000"/>
                </a:solidFill>
                <a:uFillTx/>
                <a:latin typeface="Arial"/>
              </a:rPr>
              <a:t>Fourth Outline Level</a:t>
            </a:r>
            <a:endParaRPr b="0" lang="en-GB"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800" strike="noStrike" u="none">
                <a:solidFill>
                  <a:srgbClr val="000000"/>
                </a:solidFill>
                <a:uFillTx/>
                <a:latin typeface="Arial"/>
              </a:rPr>
              <a:t>Fifth Outline Level</a:t>
            </a:r>
            <a:endParaRPr b="0" lang="en-GB"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800" strike="noStrike" u="none">
                <a:solidFill>
                  <a:srgbClr val="000000"/>
                </a:solidFill>
                <a:uFillTx/>
                <a:latin typeface="Arial"/>
              </a:rPr>
              <a:t>Sixth Outline Level</a:t>
            </a:r>
            <a:endParaRPr b="0" lang="en-GB"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800" strike="noStrike" u="none">
                <a:solidFill>
                  <a:srgbClr val="000000"/>
                </a:solidFill>
                <a:uFillTx/>
                <a:latin typeface="Arial"/>
              </a:rPr>
              <a:t>Seventh Outline Level</a:t>
            </a:r>
            <a:endParaRPr b="0" lang="en-GB" sz="1800" strike="noStrike" u="none">
              <a:solidFill>
                <a:srgbClr val="000000"/>
              </a:solidFill>
              <a:uFillTx/>
              <a:latin typeface="Arial"/>
            </a:endParaRPr>
          </a:p>
        </p:txBody>
      </p:sp>
      <p:sp>
        <p:nvSpPr>
          <p:cNvPr id="13"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D75ABFDC-BB4A-4E2E-94BB-090E452EFC9F}"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17"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18"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GB" sz="1400" strike="noStrike" u="none">
                <a:solidFill>
                  <a:srgbClr val="000000"/>
                </a:solidFill>
                <a:uFillTx/>
                <a:latin typeface="Arial"/>
              </a:rPr>
              <a:t>Click to edit the outline text format</a:t>
            </a:r>
            <a:endParaRPr b="0" lang="en-GB"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400" strike="noStrike" u="none">
                <a:solidFill>
                  <a:srgbClr val="000000"/>
                </a:solidFill>
                <a:uFillTx/>
                <a:latin typeface="Arial"/>
              </a:rPr>
              <a:t>Second Outline Level</a:t>
            </a:r>
            <a:endParaRPr b="0" lang="en-GB"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400" strike="noStrike" u="none">
                <a:solidFill>
                  <a:srgbClr val="000000"/>
                </a:solidFill>
                <a:uFillTx/>
                <a:latin typeface="Arial"/>
              </a:rPr>
              <a:t>Third Outline Level</a:t>
            </a:r>
            <a:endParaRPr b="0" lang="en-GB"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400" strike="noStrike" u="none">
                <a:solidFill>
                  <a:srgbClr val="000000"/>
                </a:solidFill>
                <a:uFillTx/>
                <a:latin typeface="Arial"/>
              </a:rPr>
              <a:t>Fourth Outline Level</a:t>
            </a:r>
            <a:endParaRPr b="0" lang="en-GB"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400" strike="noStrike" u="none">
                <a:solidFill>
                  <a:srgbClr val="000000"/>
                </a:solidFill>
                <a:uFillTx/>
                <a:latin typeface="Arial"/>
              </a:rPr>
              <a:t>Fifth Outline Level</a:t>
            </a:r>
            <a:endParaRPr b="0" lang="en-GB"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400" strike="noStrike" u="none">
                <a:solidFill>
                  <a:srgbClr val="000000"/>
                </a:solidFill>
                <a:uFillTx/>
                <a:latin typeface="Arial"/>
              </a:rPr>
              <a:t>Sixth Outline Level</a:t>
            </a:r>
            <a:endParaRPr b="0" lang="en-GB"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400" strike="noStrike" u="none">
                <a:solidFill>
                  <a:srgbClr val="000000"/>
                </a:solidFill>
                <a:uFillTx/>
                <a:latin typeface="Arial"/>
              </a:rPr>
              <a:t>Seventh Outline Level</a:t>
            </a:r>
            <a:endParaRPr b="0" lang="en-GB" sz="1400" strike="noStrike" u="none">
              <a:solidFill>
                <a:srgbClr val="000000"/>
              </a:solidFill>
              <a:uFillTx/>
              <a:latin typeface="Arial"/>
            </a:endParaRPr>
          </a:p>
        </p:txBody>
      </p:sp>
      <p:sp>
        <p:nvSpPr>
          <p:cNvPr id="19"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C72EFCEC-CE13-4518-BAB3-3ABBCD8C303E}"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en-GB" sz="2800" strike="noStrike" u="none">
                <a:solidFill>
                  <a:srgbClr val="000000"/>
                </a:solidFill>
                <a:uFillTx/>
                <a:latin typeface="Arial"/>
              </a:rPr>
              <a:t>Click to edit the title text format</a:t>
            </a:r>
            <a:endParaRPr b="0" lang="en-GB" sz="2800" strike="noStrike" u="none">
              <a:solidFill>
                <a:srgbClr val="000000"/>
              </a:solidFill>
              <a:uFillTx/>
              <a:latin typeface="Arial"/>
            </a:endParaRPr>
          </a:p>
        </p:txBody>
      </p:sp>
      <p:sp>
        <p:nvSpPr>
          <p:cNvPr id="24"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B1744ACE-BC34-42AC-A6F4-76D4B81BE06D}"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92500" lnSpcReduction="19999"/>
          </a:bodyPr>
          <a:p>
            <a:pPr indent="0">
              <a:buNone/>
            </a:pPr>
            <a:r>
              <a:rPr b="0" lang="en-GB" sz="2400" strike="noStrike" u="none">
                <a:solidFill>
                  <a:srgbClr val="000000"/>
                </a:solidFill>
                <a:uFillTx/>
                <a:latin typeface="Arial"/>
              </a:rPr>
              <a:t>Click to edit the title text format</a:t>
            </a:r>
            <a:endParaRPr b="0" lang="en-GB" sz="2400" strike="noStrike" u="none">
              <a:solidFill>
                <a:srgbClr val="000000"/>
              </a:solidFill>
              <a:uFillTx/>
              <a:latin typeface="Arial"/>
            </a:endParaRPr>
          </a:p>
        </p:txBody>
      </p:sp>
      <p:sp>
        <p:nvSpPr>
          <p:cNvPr id="27"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en-GB" sz="1200" strike="noStrike" u="none">
                <a:solidFill>
                  <a:srgbClr val="000000"/>
                </a:solidFill>
                <a:uFillTx/>
                <a:latin typeface="Arial"/>
              </a:rPr>
              <a:t>Click to edit the outline text format</a:t>
            </a:r>
            <a:endParaRPr b="0" lang="en-GB" sz="1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GB" sz="1200" strike="noStrike" u="none">
                <a:solidFill>
                  <a:srgbClr val="000000"/>
                </a:solidFill>
                <a:uFillTx/>
                <a:latin typeface="Arial"/>
              </a:rPr>
              <a:t>Second Outline Level</a:t>
            </a:r>
            <a:endParaRPr b="0" lang="en-GB"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GB" sz="1200" strike="noStrike" u="none">
                <a:solidFill>
                  <a:srgbClr val="000000"/>
                </a:solidFill>
                <a:uFillTx/>
                <a:latin typeface="Arial"/>
              </a:rPr>
              <a:t>Third Outline Level</a:t>
            </a:r>
            <a:endParaRPr b="0" lang="en-GB"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GB" sz="1200" strike="noStrike" u="none">
                <a:solidFill>
                  <a:srgbClr val="000000"/>
                </a:solidFill>
                <a:uFillTx/>
                <a:latin typeface="Arial"/>
              </a:rPr>
              <a:t>Fourth Outline Level</a:t>
            </a:r>
            <a:endParaRPr b="0" lang="en-GB"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GB" sz="1200" strike="noStrike" u="none">
                <a:solidFill>
                  <a:srgbClr val="000000"/>
                </a:solidFill>
                <a:uFillTx/>
                <a:latin typeface="Arial"/>
              </a:rPr>
              <a:t>Fifth Outline Level</a:t>
            </a:r>
            <a:endParaRPr b="0" lang="en-GB"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GB" sz="1200" strike="noStrike" u="none">
                <a:solidFill>
                  <a:srgbClr val="000000"/>
                </a:solidFill>
                <a:uFillTx/>
                <a:latin typeface="Arial"/>
              </a:rPr>
              <a:t>Sixth Outline Level</a:t>
            </a:r>
            <a:endParaRPr b="0" lang="en-GB"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GB" sz="1200" strike="noStrike" u="none">
                <a:solidFill>
                  <a:srgbClr val="000000"/>
                </a:solidFill>
                <a:uFillTx/>
                <a:latin typeface="Arial"/>
              </a:rPr>
              <a:t>Seventh Outline Level</a:t>
            </a:r>
            <a:endParaRPr b="0" lang="en-GB" sz="1200" strike="noStrike" u="none">
              <a:solidFill>
                <a:srgbClr val="000000"/>
              </a:solidFill>
              <a:uFillTx/>
              <a:latin typeface="Arial"/>
            </a:endParaRPr>
          </a:p>
        </p:txBody>
      </p:sp>
      <p:sp>
        <p:nvSpPr>
          <p:cNvPr id="28"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CECD7F69-21EF-4696-BAD9-FDCAFBDD0A50}"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GB" sz="4800" strike="noStrike" u="none">
                <a:solidFill>
                  <a:srgbClr val="000000"/>
                </a:solidFill>
                <a:uFillTx/>
                <a:latin typeface="Arial"/>
              </a:rPr>
              <a:t>Click to edit the title text format</a:t>
            </a:r>
            <a:endParaRPr b="0" lang="en-GB" sz="4800" strike="noStrike" u="none">
              <a:solidFill>
                <a:srgbClr val="000000"/>
              </a:solidFill>
              <a:uFillTx/>
              <a:latin typeface="Arial"/>
            </a:endParaRPr>
          </a:p>
        </p:txBody>
      </p:sp>
      <p:sp>
        <p:nvSpPr>
          <p:cNvPr id="30"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8DC044C0-C866-4028-B802-F38D6568E112}"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4.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hyperlink" Target="https://www.iriusrisk.com/documentation/the-four-question-framework-for-threat-modeling" TargetMode="External"/><Relationship Id="rId4" Type="http://schemas.openxmlformats.org/officeDocument/2006/relationships/slideLayout" Target="../slideLayouts/slideLayout2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2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16.png"/><Relationship Id="rId3" Type="http://schemas.openxmlformats.org/officeDocument/2006/relationships/slideLayout" Target="../slideLayouts/slideLayout21.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16.png"/><Relationship Id="rId3" Type="http://schemas.openxmlformats.org/officeDocument/2006/relationships/slideLayout" Target="../slideLayouts/slideLayout21.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1.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slideLayout" Target="../slideLayouts/slideLayout21.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1.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6.png"/><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slideLayout" Target="../slideLayouts/slideLayout21.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1.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slideLayout" Target="../slideLayouts/slideLayout21.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33.xml.rels><?xml version="1.0" encoding="UTF-8"?>
<Relationships xmlns="http://schemas.openxmlformats.org/package/2006/relationships"><Relationship Id="rId1" Type="http://schemas.openxmlformats.org/officeDocument/2006/relationships/hyperlink" Target="https://linktr.ee/Danielle.Dias" TargetMode="External"/><Relationship Id="rId2" Type="http://schemas.openxmlformats.org/officeDocument/2006/relationships/image" Target="../media/image31.jpe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1.xml"/><Relationship Id="rId6" Type="http://schemas.openxmlformats.org/officeDocument/2006/relationships/notesSlide" Target="../notesSlides/notesSlide3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owasp.org/www-community/Threat_Modeling" TargetMode="External"/><Relationship Id="rId2" Type="http://schemas.openxmlformats.org/officeDocument/2006/relationships/slideLayout" Target="../slideLayouts/slideLayout21.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Google Shape;152;p41"/>
          <p:cNvSpPr/>
          <p:nvPr/>
        </p:nvSpPr>
        <p:spPr>
          <a:xfrm>
            <a:off x="13320" y="281880"/>
            <a:ext cx="9008280" cy="4925160"/>
          </a:xfrm>
          <a:prstGeom prst="rect">
            <a:avLst/>
          </a:prstGeom>
          <a:noFill/>
          <a:ln w="0">
            <a:noFill/>
          </a:ln>
        </p:spPr>
        <p:style>
          <a:lnRef idx="0"/>
          <a:fillRef idx="0"/>
          <a:effectRef idx="0"/>
          <a:fontRef idx="minor"/>
        </p:style>
        <p:txBody>
          <a:bodyPr tIns="91440" bIns="91440" anchor="t">
            <a:spAutoFit/>
          </a:bodyPr>
          <a:p>
            <a:pPr algn="ctr">
              <a:lnSpc>
                <a:spcPct val="120000"/>
              </a:lnSpc>
              <a:tabLst>
                <a:tab algn="l" pos="0"/>
              </a:tabLst>
            </a:pPr>
            <a:r>
              <a:rPr b="1" lang="en" sz="3000" strike="noStrike" u="none">
                <a:solidFill>
                  <a:schemeClr val="dk1"/>
                </a:solidFill>
                <a:uFillTx/>
                <a:latin typeface="Arial"/>
                <a:ea typeface="Arial"/>
              </a:rPr>
              <a:t>Enhance Your Security Posture with the Power of Threat Modelling</a:t>
            </a:r>
            <a:endParaRPr b="0" lang="en-GB" sz="3000" strike="noStrike" u="none">
              <a:solidFill>
                <a:srgbClr val="000000"/>
              </a:solidFill>
              <a:uFillTx/>
              <a:latin typeface="Arial"/>
            </a:endParaRPr>
          </a:p>
          <a:p>
            <a:pPr>
              <a:lnSpc>
                <a:spcPct val="115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a:p>
            <a:pPr algn="ctr">
              <a:lnSpc>
                <a:spcPct val="120000"/>
              </a:lnSpc>
              <a:tabLst>
                <a:tab algn="l" pos="0"/>
              </a:tabLst>
            </a:pPr>
            <a:r>
              <a:rPr b="0" lang="en" sz="2400" strike="noStrike" u="none">
                <a:solidFill>
                  <a:schemeClr val="dk1"/>
                </a:solidFill>
                <a:uFillTx/>
                <a:latin typeface="Arial"/>
                <a:ea typeface="Arial"/>
              </a:rPr>
              <a:t>Danielle Dias</a:t>
            </a:r>
            <a:endParaRPr b="0" lang="en-GB" sz="2400" strike="noStrike" u="none">
              <a:solidFill>
                <a:srgbClr val="000000"/>
              </a:solidFill>
              <a:uFillTx/>
              <a:latin typeface="Arial"/>
            </a:endParaRPr>
          </a:p>
          <a:p>
            <a:pPr algn="ctr">
              <a:lnSpc>
                <a:spcPct val="120000"/>
              </a:lnSpc>
              <a:tabLst>
                <a:tab algn="l" pos="0"/>
              </a:tabLst>
            </a:pPr>
            <a:r>
              <a:rPr b="0" lang="en" sz="1400" strike="noStrike" u="none">
                <a:solidFill>
                  <a:schemeClr val="dk1"/>
                </a:solidFill>
                <a:uFillTx/>
                <a:latin typeface="Arial"/>
                <a:ea typeface="Arial"/>
              </a:rPr>
              <a:t>Senior Backend Engineer </a:t>
            </a:r>
            <a:endParaRPr b="0" lang="en-GB" sz="1400" strike="noStrike" u="none">
              <a:solidFill>
                <a:srgbClr val="000000"/>
              </a:solidFill>
              <a:uFillTx/>
              <a:latin typeface="Arial"/>
            </a:endParaRPr>
          </a:p>
          <a:p>
            <a:pPr>
              <a:lnSpc>
                <a:spcPct val="115000"/>
              </a:lnSpc>
              <a:tabLst>
                <a:tab algn="l" pos="0"/>
              </a:tabLst>
            </a:pPr>
            <a:endParaRPr b="0" lang="en-GB" sz="1600" strike="noStrike" u="none">
              <a:solidFill>
                <a:srgbClr val="000000"/>
              </a:solidFill>
              <a:uFillTx/>
              <a:latin typeface="Arial"/>
            </a:endParaRPr>
          </a:p>
          <a:p>
            <a:pPr>
              <a:lnSpc>
                <a:spcPct val="115000"/>
              </a:lnSpc>
              <a:tabLst>
                <a:tab algn="l" pos="0"/>
              </a:tabLst>
            </a:pPr>
            <a:endParaRPr b="0" lang="en-GB" sz="1600" strike="noStrike" u="none">
              <a:solidFill>
                <a:srgbClr val="000000"/>
              </a:solidFill>
              <a:uFillTx/>
              <a:latin typeface="Arial"/>
            </a:endParaRPr>
          </a:p>
          <a:p>
            <a:pPr>
              <a:lnSpc>
                <a:spcPct val="115000"/>
              </a:lnSpc>
              <a:tabLst>
                <a:tab algn="l" pos="0"/>
              </a:tabLst>
            </a:pPr>
            <a:endParaRPr b="0" lang="en-GB" sz="1600" strike="noStrike" u="none">
              <a:solidFill>
                <a:srgbClr val="000000"/>
              </a:solidFill>
              <a:uFillTx/>
              <a:latin typeface="Arial"/>
            </a:endParaRPr>
          </a:p>
          <a:p>
            <a:pPr>
              <a:lnSpc>
                <a:spcPct val="115000"/>
              </a:lnSpc>
              <a:tabLst>
                <a:tab algn="l" pos="0"/>
              </a:tabLst>
            </a:pPr>
            <a:endParaRPr b="0" lang="en-GB" sz="1600" strike="noStrike" u="none">
              <a:solidFill>
                <a:srgbClr val="000000"/>
              </a:solidFill>
              <a:uFillTx/>
              <a:latin typeface="Arial"/>
            </a:endParaRPr>
          </a:p>
          <a:p>
            <a:pPr algn="ctr">
              <a:lnSpc>
                <a:spcPct val="120000"/>
              </a:lnSpc>
              <a:tabLst>
                <a:tab algn="l" pos="0"/>
              </a:tabLst>
            </a:pPr>
            <a:r>
              <a:rPr b="0" lang="en" sz="1200" strike="noStrike" u="none">
                <a:solidFill>
                  <a:schemeClr val="dk1"/>
                </a:solidFill>
                <a:uFillTx/>
                <a:latin typeface="Arial"/>
                <a:ea typeface="Arial"/>
              </a:rPr>
              <a:t>OWASP Bristol Chapter</a:t>
            </a:r>
            <a:endParaRPr b="0" lang="en-GB" sz="1200" strike="noStrike" u="none">
              <a:solidFill>
                <a:srgbClr val="000000"/>
              </a:solidFill>
              <a:uFillTx/>
              <a:latin typeface="Arial"/>
            </a:endParaRPr>
          </a:p>
          <a:p>
            <a:pPr algn="ctr">
              <a:lnSpc>
                <a:spcPct val="120000"/>
              </a:lnSpc>
              <a:tabLst>
                <a:tab algn="l" pos="0"/>
              </a:tabLst>
            </a:pPr>
            <a:r>
              <a:rPr b="0" lang="en" sz="1200" strike="noStrike" u="none">
                <a:solidFill>
                  <a:schemeClr val="dk1"/>
                </a:solidFill>
                <a:uFillTx/>
                <a:latin typeface="Arial"/>
                <a:ea typeface="Arial"/>
              </a:rPr>
              <a:t>November 2025</a:t>
            </a:r>
            <a:endParaRPr b="0" lang="en-GB" sz="1200" strike="noStrike" u="none">
              <a:solidFill>
                <a:srgbClr val="000000"/>
              </a:solidFill>
              <a:uFillTx/>
              <a:latin typeface="Arial"/>
            </a:endParaRPr>
          </a:p>
          <a:p>
            <a:pPr>
              <a:lnSpc>
                <a:spcPct val="115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a:p>
            <a:pPr>
              <a:lnSpc>
                <a:spcPct val="100000"/>
              </a:lnSpc>
              <a:tabLst>
                <a:tab algn="l" pos="0"/>
              </a:tabLst>
            </a:pPr>
            <a:endParaRPr b="0" lang="en-GB" sz="1100" strike="noStrike" u="none">
              <a:solidFill>
                <a:srgbClr val="000000"/>
              </a:solidFill>
              <a:uFillTx/>
              <a:latin typeface="Arial"/>
            </a:endParaRPr>
          </a:p>
        </p:txBody>
      </p:sp>
      <p:sp>
        <p:nvSpPr>
          <p:cNvPr id="130" name="Google Shape;153;p41"/>
          <p:cNvSpPr/>
          <p:nvPr/>
        </p:nvSpPr>
        <p:spPr>
          <a:xfrm>
            <a:off x="0" y="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 </a:t>
            </a:r>
            <a:endParaRPr b="0" lang="en-GB" sz="1400" strike="noStrike" u="none">
              <a:solidFill>
                <a:srgbClr val="000000"/>
              </a:solidFill>
              <a:uFillTx/>
              <a:latin typeface="Arial"/>
            </a:endParaRPr>
          </a:p>
        </p:txBody>
      </p:sp>
      <p:sp>
        <p:nvSpPr>
          <p:cNvPr id="131" name="Google Shape;154;p41"/>
          <p:cNvSpPr/>
          <p:nvPr/>
        </p:nvSpPr>
        <p:spPr>
          <a:xfrm>
            <a:off x="0" y="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 </a:t>
            </a:r>
            <a:endParaRPr b="0" lang="en-GB" sz="1400" strike="noStrike" u="none">
              <a:solidFill>
                <a:srgbClr val="000000"/>
              </a:solidFill>
              <a:uFillTx/>
              <a:latin typeface="Arial"/>
            </a:endParaRPr>
          </a:p>
        </p:txBody>
      </p:sp>
      <p:sp>
        <p:nvSpPr>
          <p:cNvPr id="132" name="Google Shape;155;p41"/>
          <p:cNvSpPr/>
          <p:nvPr/>
        </p:nvSpPr>
        <p:spPr>
          <a:xfrm>
            <a:off x="152280" y="152280"/>
            <a:ext cx="29995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none">
                <a:solidFill>
                  <a:srgbClr val="000000"/>
                </a:solidFill>
                <a:uFillTx/>
                <a:latin typeface="Arial"/>
                <a:ea typeface="Arial"/>
              </a:rPr>
              <a:t> </a:t>
            </a:r>
            <a:endParaRPr b="0" lang="en-GB" sz="1400" strike="noStrike" u="none">
              <a:solidFill>
                <a:srgbClr val="000000"/>
              </a:solidFill>
              <a:uFillTx/>
              <a:latin typeface="Arial"/>
            </a:endParaRPr>
          </a:p>
        </p:txBody>
      </p:sp>
      <p:pic>
        <p:nvPicPr>
          <p:cNvPr id="133" name="Google Shape;156;p41" descr=""/>
          <p:cNvPicPr/>
          <p:nvPr/>
        </p:nvPicPr>
        <p:blipFill>
          <a:blip r:embed="rId1"/>
          <a:srcRect l="1450" t="21748" r="-1450" b="21165"/>
          <a:stretch/>
        </p:blipFill>
        <p:spPr>
          <a:xfrm>
            <a:off x="5919840" y="2355480"/>
            <a:ext cx="2943000" cy="432360"/>
          </a:xfrm>
          <a:prstGeom prst="rect">
            <a:avLst/>
          </a:prstGeom>
          <a:ln w="0">
            <a:noFill/>
          </a:ln>
        </p:spPr>
      </p:pic>
      <p:pic>
        <p:nvPicPr>
          <p:cNvPr id="134" name="Google Shape;157;p41" descr=""/>
          <p:cNvPicPr/>
          <p:nvPr/>
        </p:nvPicPr>
        <p:blipFill>
          <a:blip r:embed="rId2"/>
          <a:srcRect l="1450" t="21748" r="-1450" b="21165"/>
          <a:stretch/>
        </p:blipFill>
        <p:spPr>
          <a:xfrm>
            <a:off x="204840" y="2355480"/>
            <a:ext cx="2943000" cy="432360"/>
          </a:xfrm>
          <a:prstGeom prst="rect">
            <a:avLst/>
          </a:prstGeom>
          <a:ln w="0">
            <a:noFill/>
          </a:ln>
        </p:spPr>
      </p:pic>
      <p:pic>
        <p:nvPicPr>
          <p:cNvPr id="135" name="Google Shape;158;p41" descr=""/>
          <p:cNvPicPr/>
          <p:nvPr/>
        </p:nvPicPr>
        <p:blipFill>
          <a:blip r:embed="rId3"/>
          <a:srcRect l="0" t="25079" r="0" b="9181"/>
          <a:stretch/>
        </p:blipFill>
        <p:spPr>
          <a:xfrm>
            <a:off x="3008160" y="1554840"/>
            <a:ext cx="2943000" cy="2525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Google Shape;234;p50"/>
          <p:cNvSpPr/>
          <p:nvPr/>
        </p:nvSpPr>
        <p:spPr>
          <a:xfrm>
            <a:off x="-746640" y="-180720"/>
            <a:ext cx="1060416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Putting Threat Modelling into Action:</a:t>
            </a:r>
            <a:endParaRPr b="0" lang="en-GB" sz="4000" strike="noStrike" u="none">
              <a:solidFill>
                <a:srgbClr val="000000"/>
              </a:solidFill>
              <a:uFillTx/>
              <a:latin typeface="Arial"/>
            </a:endParaRPr>
          </a:p>
          <a:p>
            <a:pPr algn="ctr">
              <a:lnSpc>
                <a:spcPct val="100000"/>
              </a:lnSpc>
              <a:tabLst>
                <a:tab algn="l" pos="0"/>
              </a:tabLst>
            </a:pPr>
            <a:r>
              <a:rPr b="1" lang="en" sz="2000" strike="noStrike" u="none">
                <a:solidFill>
                  <a:schemeClr val="dk1"/>
                </a:solidFill>
                <a:uFillTx/>
                <a:latin typeface="Arial"/>
                <a:ea typeface="Arial"/>
              </a:rPr>
              <a:t>The Four-Question Framework</a:t>
            </a:r>
            <a:endParaRPr b="0" lang="en-GB" sz="2000" strike="noStrike" u="none">
              <a:solidFill>
                <a:srgbClr val="000000"/>
              </a:solidFill>
              <a:uFillTx/>
              <a:latin typeface="Arial"/>
            </a:endParaRPr>
          </a:p>
        </p:txBody>
      </p:sp>
      <p:sp>
        <p:nvSpPr>
          <p:cNvPr id="176" name="Google Shape;235;p50"/>
          <p:cNvSpPr/>
          <p:nvPr/>
        </p:nvSpPr>
        <p:spPr>
          <a:xfrm>
            <a:off x="426600" y="1654560"/>
            <a:ext cx="8488440" cy="3230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Accessible &amp; Effective</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Early Threat Identification</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Security by Design</a:t>
            </a:r>
            <a:endParaRPr b="0" lang="en-GB" sz="20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        </a:t>
            </a:r>
            <a:endParaRPr b="0" lang="en-GB" sz="1600" strike="noStrike" u="none">
              <a:solidFill>
                <a:srgbClr val="000000"/>
              </a:solidFill>
              <a:uFillTx/>
              <a:latin typeface="Arial"/>
            </a:endParaRPr>
          </a:p>
        </p:txBody>
      </p:sp>
      <p:pic>
        <p:nvPicPr>
          <p:cNvPr id="177" name="Google Shape;236;p50" descr=""/>
          <p:cNvPicPr/>
          <p:nvPr/>
        </p:nvPicPr>
        <p:blipFill>
          <a:blip r:embed="rId1"/>
          <a:stretch/>
        </p:blipFill>
        <p:spPr>
          <a:xfrm>
            <a:off x="6232320" y="2231640"/>
            <a:ext cx="2911320" cy="2911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8" name="Google Shape;241;p51"/>
          <p:cNvSpPr/>
          <p:nvPr/>
        </p:nvSpPr>
        <p:spPr>
          <a:xfrm>
            <a:off x="330120" y="34992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sp>
        <p:nvSpPr>
          <p:cNvPr id="179" name="Google Shape;242;p51"/>
          <p:cNvSpPr/>
          <p:nvPr/>
        </p:nvSpPr>
        <p:spPr>
          <a:xfrm>
            <a:off x="-910800" y="185040"/>
            <a:ext cx="10965240" cy="1096920"/>
          </a:xfrm>
          <a:prstGeom prst="rect">
            <a:avLst/>
          </a:prstGeom>
          <a:noFill/>
          <a:ln w="0">
            <a:noFill/>
          </a:ln>
        </p:spPr>
        <p:style>
          <a:lnRef idx="0"/>
          <a:fillRef idx="0"/>
          <a:effectRef idx="0"/>
          <a:fontRef idx="minor"/>
        </p:style>
        <p:txBody>
          <a:bodyPr tIns="91440" bIns="91440" anchor="t">
            <a:spAutoFit/>
          </a:bodyPr>
          <a:p>
            <a:pPr marL="457200" algn="ctr">
              <a:lnSpc>
                <a:spcPct val="100000"/>
              </a:lnSpc>
              <a:tabLst>
                <a:tab algn="l" pos="0"/>
              </a:tabLst>
            </a:pPr>
            <a:r>
              <a:rPr b="1" lang="en" sz="3000" strike="noStrike" u="none">
                <a:solidFill>
                  <a:schemeClr val="dk1"/>
                </a:solidFill>
                <a:uFillTx/>
                <a:latin typeface="Arial"/>
                <a:ea typeface="Arial"/>
              </a:rPr>
              <a:t> </a:t>
            </a:r>
            <a:r>
              <a:rPr b="1" lang="en" sz="3000" strike="noStrike" u="none">
                <a:solidFill>
                  <a:schemeClr val="dk1"/>
                </a:solidFill>
                <a:uFillTx/>
                <a:latin typeface="Arial"/>
                <a:ea typeface="Arial"/>
              </a:rPr>
              <a:t>The Four-Question Framework for </a:t>
            </a:r>
            <a:endParaRPr b="0" lang="en-GB" sz="3000" strike="noStrike" u="none">
              <a:solidFill>
                <a:srgbClr val="000000"/>
              </a:solidFill>
              <a:uFillTx/>
              <a:latin typeface="Arial"/>
            </a:endParaRPr>
          </a:p>
          <a:p>
            <a:pPr marL="457200" algn="ctr">
              <a:lnSpc>
                <a:spcPct val="100000"/>
              </a:lnSpc>
              <a:tabLst>
                <a:tab algn="l" pos="0"/>
              </a:tabLst>
            </a:pPr>
            <a:r>
              <a:rPr b="1" lang="en" sz="3000" strike="noStrike" u="none">
                <a:solidFill>
                  <a:schemeClr val="dk1"/>
                </a:solidFill>
                <a:uFillTx/>
                <a:latin typeface="Arial"/>
                <a:ea typeface="Arial"/>
              </a:rPr>
              <a:t>Threat Modelling</a:t>
            </a:r>
            <a:endParaRPr b="0" lang="en-GB" sz="3000" strike="noStrike" u="none">
              <a:solidFill>
                <a:srgbClr val="000000"/>
              </a:solidFill>
              <a:uFillTx/>
              <a:latin typeface="Arial"/>
            </a:endParaRPr>
          </a:p>
        </p:txBody>
      </p:sp>
      <p:pic>
        <p:nvPicPr>
          <p:cNvPr id="180" name="Google Shape;243;p51" descr=""/>
          <p:cNvPicPr/>
          <p:nvPr/>
        </p:nvPicPr>
        <p:blipFill>
          <a:blip r:embed="rId1"/>
          <a:srcRect l="1897" t="0" r="0" b="0"/>
          <a:stretch/>
        </p:blipFill>
        <p:spPr>
          <a:xfrm>
            <a:off x="2851200" y="1701720"/>
            <a:ext cx="3949560" cy="2744640"/>
          </a:xfrm>
          <a:prstGeom prst="rect">
            <a:avLst/>
          </a:prstGeom>
          <a:ln w="0">
            <a:noFill/>
          </a:ln>
        </p:spPr>
      </p:pic>
      <p:pic>
        <p:nvPicPr>
          <p:cNvPr id="181" name="Google Shape;244;p51" descr=""/>
          <p:cNvPicPr/>
          <p:nvPr/>
        </p:nvPicPr>
        <p:blipFill>
          <a:blip r:embed="rId2"/>
          <a:stretch/>
        </p:blipFill>
        <p:spPr>
          <a:xfrm>
            <a:off x="282600" y="1507320"/>
            <a:ext cx="8324640" cy="2980800"/>
          </a:xfrm>
          <a:prstGeom prst="rect">
            <a:avLst/>
          </a:prstGeom>
          <a:ln w="0">
            <a:noFill/>
          </a:ln>
        </p:spPr>
      </p:pic>
      <p:sp>
        <p:nvSpPr>
          <p:cNvPr id="182" name="Google Shape;245;p51"/>
          <p:cNvSpPr/>
          <p:nvPr/>
        </p:nvSpPr>
        <p:spPr>
          <a:xfrm>
            <a:off x="4259880" y="4733640"/>
            <a:ext cx="496476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trike="noStrike" u="sng">
                <a:solidFill>
                  <a:schemeClr val="hlink"/>
                </a:solidFill>
                <a:uFillTx/>
                <a:latin typeface="Arial"/>
                <a:ea typeface="Arial"/>
                <a:hlinkClick r:id="rId3"/>
              </a:rPr>
              <a:t>iriusrisk: The Four-Question Framework for Threat Modelling</a:t>
            </a:r>
            <a:endParaRPr b="0" lang="en-GB"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Google Shape;250;p52"/>
          <p:cNvSpPr/>
          <p:nvPr/>
        </p:nvSpPr>
        <p:spPr>
          <a:xfrm>
            <a:off x="1279800" y="-64260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 are we working on?</a:t>
            </a:r>
            <a:endParaRPr b="0" lang="en-GB" sz="4000" strike="noStrike" u="none">
              <a:solidFill>
                <a:srgbClr val="000000"/>
              </a:solidFill>
              <a:uFillTx/>
              <a:latin typeface="Arial"/>
            </a:endParaRPr>
          </a:p>
        </p:txBody>
      </p:sp>
      <p:sp>
        <p:nvSpPr>
          <p:cNvPr id="184" name="Google Shape;251;p52"/>
          <p:cNvSpPr/>
          <p:nvPr/>
        </p:nvSpPr>
        <p:spPr>
          <a:xfrm>
            <a:off x="198000" y="968760"/>
            <a:ext cx="8566920" cy="2620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Whiteboarding</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Data Flow Diagrams</a:t>
            </a:r>
            <a:endParaRPr b="0" lang="en-GB" sz="20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Involves Multiple People</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p:txBody>
      </p:sp>
      <p:pic>
        <p:nvPicPr>
          <p:cNvPr id="185" name="Google Shape;252;p52" descr=""/>
          <p:cNvPicPr/>
          <p:nvPr/>
        </p:nvPicPr>
        <p:blipFill>
          <a:blip r:embed="rId1"/>
          <a:stretch/>
        </p:blipFill>
        <p:spPr>
          <a:xfrm>
            <a:off x="968760" y="9432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Google Shape;257;p53"/>
          <p:cNvSpPr/>
          <p:nvPr/>
        </p:nvSpPr>
        <p:spPr>
          <a:xfrm>
            <a:off x="1279800" y="-64260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 can go wrong?</a:t>
            </a:r>
            <a:endParaRPr b="0" lang="en-GB" sz="4000" strike="noStrike" u="none">
              <a:solidFill>
                <a:srgbClr val="000000"/>
              </a:solidFill>
              <a:uFillTx/>
              <a:latin typeface="Arial"/>
            </a:endParaRPr>
          </a:p>
        </p:txBody>
      </p:sp>
      <p:sp>
        <p:nvSpPr>
          <p:cNvPr id="187" name="Google Shape;258;p53"/>
          <p:cNvSpPr/>
          <p:nvPr/>
        </p:nvSpPr>
        <p:spPr>
          <a:xfrm>
            <a:off x="121680" y="1045080"/>
            <a:ext cx="8583120" cy="2804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Think Like an Attacker</a:t>
            </a:r>
            <a:endParaRPr b="0" lang="en-GB" sz="20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    </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Collaborate</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Use Structured Approaches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pic>
        <p:nvPicPr>
          <p:cNvPr id="188" name="Google Shape;259;p53" descr=""/>
          <p:cNvPicPr/>
          <p:nvPr/>
        </p:nvPicPr>
        <p:blipFill>
          <a:blip r:embed="rId1"/>
          <a:stretch/>
        </p:blipFill>
        <p:spPr>
          <a:xfrm>
            <a:off x="1502280" y="9432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Num" idx="3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756DC797-9FF1-400E-A730-C97792FE7686}"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sp>
        <p:nvSpPr>
          <p:cNvPr id="190" name="Google Shape;265;p54"/>
          <p:cNvSpPr/>
          <p:nvPr/>
        </p:nvSpPr>
        <p:spPr>
          <a:xfrm>
            <a:off x="665640" y="-642600"/>
            <a:ext cx="857448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3900" strike="noStrike" u="none">
                <a:solidFill>
                  <a:schemeClr val="dk1"/>
                </a:solidFill>
                <a:uFillTx/>
                <a:latin typeface="Arial"/>
                <a:ea typeface="Arial"/>
              </a:rPr>
              <a:t>What are we going to do about it?</a:t>
            </a:r>
            <a:endParaRPr b="0" lang="en-GB" sz="3900" strike="noStrike" u="none">
              <a:solidFill>
                <a:srgbClr val="000000"/>
              </a:solidFill>
              <a:uFillTx/>
              <a:latin typeface="Arial"/>
            </a:endParaRPr>
          </a:p>
        </p:txBody>
      </p:sp>
      <p:sp>
        <p:nvSpPr>
          <p:cNvPr id="191" name="Google Shape;266;p54"/>
          <p:cNvSpPr/>
          <p:nvPr/>
        </p:nvSpPr>
        <p:spPr>
          <a:xfrm>
            <a:off x="274320" y="1045080"/>
            <a:ext cx="8068680" cy="39006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Evaluate and Prioritise Risks</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Track and Manage Risks</a:t>
            </a:r>
            <a:endParaRPr b="0" lang="en-GB" sz="20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  </a:t>
            </a: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Integrate Security into Development</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pic>
        <p:nvPicPr>
          <p:cNvPr id="192" name="Google Shape;267;p54" descr=""/>
          <p:cNvPicPr/>
          <p:nvPr/>
        </p:nvPicPr>
        <p:blipFill>
          <a:blip r:embed="rId1"/>
          <a:srcRect l="6305" t="50538" r="0" b="28094"/>
          <a:stretch/>
        </p:blipFill>
        <p:spPr>
          <a:xfrm>
            <a:off x="5325480" y="4272840"/>
            <a:ext cx="3695400" cy="673920"/>
          </a:xfrm>
          <a:prstGeom prst="rect">
            <a:avLst/>
          </a:prstGeom>
          <a:ln w="0">
            <a:noFill/>
          </a:ln>
        </p:spPr>
      </p:pic>
      <p:pic>
        <p:nvPicPr>
          <p:cNvPr id="193" name="Google Shape;268;p54" descr=""/>
          <p:cNvPicPr/>
          <p:nvPr/>
        </p:nvPicPr>
        <p:blipFill>
          <a:blip r:embed="rId2"/>
          <a:stretch/>
        </p:blipFill>
        <p:spPr>
          <a:xfrm>
            <a:off x="158400" y="9432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Google Shape;273;p55"/>
          <p:cNvSpPr/>
          <p:nvPr/>
        </p:nvSpPr>
        <p:spPr>
          <a:xfrm>
            <a:off x="1279800" y="-49032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Did we do a good job?</a:t>
            </a:r>
            <a:endParaRPr b="0" lang="en-GB" sz="4000" strike="noStrike" u="none">
              <a:solidFill>
                <a:srgbClr val="000000"/>
              </a:solidFill>
              <a:uFillTx/>
              <a:latin typeface="Arial"/>
            </a:endParaRPr>
          </a:p>
        </p:txBody>
      </p:sp>
      <p:sp>
        <p:nvSpPr>
          <p:cNvPr id="195" name="Google Shape;274;p55"/>
          <p:cNvSpPr/>
          <p:nvPr/>
        </p:nvSpPr>
        <p:spPr>
          <a:xfrm>
            <a:off x="350280" y="1121040"/>
            <a:ext cx="8569080" cy="39006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Evaluate the Security Approach</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Security checklist</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Continuous improvement</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pic>
        <p:nvPicPr>
          <p:cNvPr id="196" name="Google Shape;275;p55" descr=""/>
          <p:cNvPicPr/>
          <p:nvPr/>
        </p:nvPicPr>
        <p:blipFill>
          <a:blip r:embed="rId1"/>
          <a:stretch/>
        </p:blipFill>
        <p:spPr>
          <a:xfrm>
            <a:off x="1351440" y="21024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Google Shape;280;p56"/>
          <p:cNvSpPr/>
          <p:nvPr/>
        </p:nvSpPr>
        <p:spPr>
          <a:xfrm>
            <a:off x="97200" y="-261720"/>
            <a:ext cx="9180360" cy="14169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When to Carry Out Threat Modelling</a:t>
            </a:r>
            <a:endParaRPr b="0" lang="en-GB" sz="4000" strike="noStrike" u="none">
              <a:solidFill>
                <a:srgbClr val="000000"/>
              </a:solidFill>
              <a:uFillTx/>
              <a:latin typeface="Arial"/>
            </a:endParaRPr>
          </a:p>
        </p:txBody>
      </p:sp>
      <p:sp>
        <p:nvSpPr>
          <p:cNvPr id="198" name="Google Shape;281;p56"/>
          <p:cNvSpPr/>
          <p:nvPr/>
        </p:nvSpPr>
        <p:spPr>
          <a:xfrm>
            <a:off x="655200" y="968760"/>
            <a:ext cx="8068680" cy="492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1400" strike="noStrike" u="none">
              <a:solidFill>
                <a:srgbClr val="000000"/>
              </a:solidFill>
              <a:uFillTx/>
              <a:latin typeface="Arial"/>
            </a:endParaRPr>
          </a:p>
        </p:txBody>
      </p:sp>
      <p:sp>
        <p:nvSpPr>
          <p:cNvPr id="199" name="Google Shape;282;p56"/>
          <p:cNvSpPr/>
          <p:nvPr/>
        </p:nvSpPr>
        <p:spPr>
          <a:xfrm>
            <a:off x="198000" y="816480"/>
            <a:ext cx="8068680" cy="3961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During Design</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Before Major Architecture Changes</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Security Reviews</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After Incidents</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Google Shape;287;p57"/>
          <p:cNvSpPr/>
          <p:nvPr/>
        </p:nvSpPr>
        <p:spPr>
          <a:xfrm>
            <a:off x="2683080" y="-218160"/>
            <a:ext cx="3777480" cy="1045800"/>
          </a:xfrm>
          <a:prstGeom prst="rect">
            <a:avLst/>
          </a:prstGeom>
          <a:noFill/>
          <a:ln w="0">
            <a:noFill/>
          </a:ln>
        </p:spPr>
        <p:style>
          <a:lnRef idx="0"/>
          <a:fillRef idx="0"/>
          <a:effectRef idx="0"/>
          <a:fontRef idx="minor"/>
        </p:style>
        <p:txBody>
          <a:bodyPr lIns="68400" rIns="68400" tIns="68400" bIns="68400" anchor="ctr">
            <a:noAutofit/>
          </a:bodyPr>
          <a:p>
            <a:pPr>
              <a:lnSpc>
                <a:spcPct val="100000"/>
              </a:lnSpc>
              <a:tabLst>
                <a:tab algn="l" pos="0"/>
              </a:tabLst>
            </a:pPr>
            <a:r>
              <a:rPr b="1" lang="en" sz="4000" strike="noStrike" u="none">
                <a:solidFill>
                  <a:schemeClr val="dk1"/>
                </a:solidFill>
                <a:uFillTx/>
                <a:latin typeface="Arial"/>
                <a:ea typeface="Arial"/>
              </a:rPr>
              <a:t>Who to Involve</a:t>
            </a:r>
            <a:endParaRPr b="0" lang="en-GB" sz="4000" strike="noStrike" u="none">
              <a:solidFill>
                <a:srgbClr val="000000"/>
              </a:solidFill>
              <a:uFillTx/>
              <a:latin typeface="Arial"/>
            </a:endParaRPr>
          </a:p>
        </p:txBody>
      </p:sp>
      <p:pic>
        <p:nvPicPr>
          <p:cNvPr id="201" name="Google Shape;288;p57" descr=""/>
          <p:cNvPicPr/>
          <p:nvPr/>
        </p:nvPicPr>
        <p:blipFill>
          <a:blip r:embed="rId1"/>
          <a:srcRect l="0" t="11001" r="0" b="9165"/>
          <a:stretch/>
        </p:blipFill>
        <p:spPr>
          <a:xfrm>
            <a:off x="1854720" y="707400"/>
            <a:ext cx="5434560" cy="43383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Google Shape;293;p58"/>
          <p:cNvSpPr/>
          <p:nvPr/>
        </p:nvSpPr>
        <p:spPr>
          <a:xfrm>
            <a:off x="-126000" y="-718920"/>
            <a:ext cx="939564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Choosing the Right Approach</a:t>
            </a:r>
            <a:endParaRPr b="0" lang="en-GB" sz="4000" strike="noStrike" u="none">
              <a:solidFill>
                <a:srgbClr val="000000"/>
              </a:solidFill>
              <a:uFillTx/>
              <a:latin typeface="Arial"/>
            </a:endParaRPr>
          </a:p>
        </p:txBody>
      </p:sp>
      <p:pic>
        <p:nvPicPr>
          <p:cNvPr id="203" name="Google Shape;294;p58" descr=""/>
          <p:cNvPicPr/>
          <p:nvPr/>
        </p:nvPicPr>
        <p:blipFill>
          <a:blip r:embed="rId1"/>
          <a:srcRect l="28303" t="15401" r="31184" b="0"/>
          <a:stretch/>
        </p:blipFill>
        <p:spPr>
          <a:xfrm>
            <a:off x="5967000" y="2958840"/>
            <a:ext cx="3123720" cy="2075760"/>
          </a:xfrm>
          <a:prstGeom prst="rect">
            <a:avLst/>
          </a:prstGeom>
          <a:ln w="0">
            <a:noFill/>
          </a:ln>
        </p:spPr>
      </p:pic>
      <p:sp>
        <p:nvSpPr>
          <p:cNvPr id="204" name="Google Shape;295;p58"/>
          <p:cNvSpPr/>
          <p:nvPr/>
        </p:nvSpPr>
        <p:spPr>
          <a:xfrm>
            <a:off x="-77040" y="771840"/>
            <a:ext cx="8589240" cy="3779280"/>
          </a:xfrm>
          <a:prstGeom prst="rect">
            <a:avLst/>
          </a:prstGeom>
          <a:noFill/>
          <a:ln w="0">
            <a:noFill/>
          </a:ln>
        </p:spPr>
        <p:style>
          <a:lnRef idx="0"/>
          <a:fillRef idx="0"/>
          <a:effectRef idx="0"/>
          <a:fontRef idx="minor"/>
        </p:style>
        <p:txBody>
          <a:bodyPr tIns="91440" bIns="91440" anchor="t">
            <a:spAutoFit/>
          </a:bodyPr>
          <a:p>
            <a:pPr marL="457200" indent="-355680">
              <a:lnSpc>
                <a:spcPct val="100000"/>
              </a:lnSpc>
              <a:buClr>
                <a:srgbClr val="000000"/>
              </a:buClr>
              <a:buFont typeface="Arial"/>
              <a:buChar char="-"/>
            </a:pPr>
            <a:r>
              <a:rPr b="1" lang="en" sz="2000" strike="noStrike" u="none">
                <a:solidFill>
                  <a:schemeClr val="dk1"/>
                </a:solidFill>
                <a:uFillTx/>
                <a:latin typeface="Arial"/>
                <a:ea typeface="Arial"/>
              </a:rPr>
              <a:t>STRIDE</a:t>
            </a:r>
            <a:endParaRPr b="0" lang="en-GB" sz="2000" strike="noStrike" u="none">
              <a:solidFill>
                <a:srgbClr val="000000"/>
              </a:solidFill>
              <a:uFillTx/>
              <a:latin typeface="Arial"/>
            </a:endParaRPr>
          </a:p>
          <a:p>
            <a:pPr marL="457200">
              <a:lnSpc>
                <a:spcPct val="100000"/>
              </a:lnSpc>
              <a:tabLst>
                <a:tab algn="l" pos="0"/>
              </a:tabLst>
            </a:pPr>
            <a:r>
              <a:rPr b="1" lang="en" sz="1600" strike="noStrike" u="none">
                <a:solidFill>
                  <a:schemeClr val="dk1"/>
                </a:solidFill>
                <a:uFillTx/>
                <a:latin typeface="Arial"/>
                <a:ea typeface="Arial"/>
              </a:rPr>
              <a:t>Categorise threats:</a:t>
            </a:r>
            <a:r>
              <a:rPr b="0" lang="en" sz="1600" strike="noStrike" u="none">
                <a:solidFill>
                  <a:schemeClr val="dk1"/>
                </a:solidFill>
                <a:uFillTx/>
                <a:latin typeface="Arial"/>
                <a:ea typeface="Arial"/>
              </a:rPr>
              <a:t> Spoofing, Tampering, Repudiation, Information Disclosure, Denial of Service, Elevation of Privilege</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PASTA</a:t>
            </a:r>
            <a:endParaRPr b="0" lang="en-GB" sz="2000" strike="noStrike" u="none">
              <a:solidFill>
                <a:srgbClr val="000000"/>
              </a:solidFill>
              <a:uFillTx/>
              <a:latin typeface="Arial"/>
            </a:endParaRPr>
          </a:p>
          <a:p>
            <a:pPr marL="457200">
              <a:lnSpc>
                <a:spcPct val="100000"/>
              </a:lnSpc>
              <a:tabLst>
                <a:tab algn="l" pos="0"/>
              </a:tabLst>
            </a:pPr>
            <a:r>
              <a:rPr b="1" lang="en" sz="1600" strike="noStrike" u="none">
                <a:solidFill>
                  <a:schemeClr val="dk1"/>
                </a:solidFill>
                <a:uFillTx/>
                <a:latin typeface="Arial"/>
                <a:ea typeface="Arial"/>
              </a:rPr>
              <a:t>Risk-driven approach:</a:t>
            </a:r>
            <a:r>
              <a:rPr b="0" lang="en" sz="1600" strike="noStrike" u="none">
                <a:solidFill>
                  <a:schemeClr val="dk1"/>
                </a:solidFill>
                <a:uFillTx/>
                <a:latin typeface="Arial"/>
                <a:ea typeface="Arial"/>
              </a:rPr>
              <a:t> Process for Attack Simulation and Threat Analysis</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Attack Trees </a:t>
            </a:r>
            <a:endParaRPr b="0" lang="en-GB" sz="2000" strike="noStrike" u="none">
              <a:solidFill>
                <a:srgbClr val="000000"/>
              </a:solidFill>
              <a:uFillTx/>
              <a:latin typeface="Arial"/>
            </a:endParaRPr>
          </a:p>
          <a:p>
            <a:pPr marL="457200">
              <a:lnSpc>
                <a:spcPct val="100000"/>
              </a:lnSpc>
              <a:tabLst>
                <a:tab algn="l" pos="0"/>
              </a:tabLst>
            </a:pPr>
            <a:r>
              <a:rPr b="1" lang="en" sz="1600" strike="noStrike" u="none">
                <a:solidFill>
                  <a:schemeClr val="dk1"/>
                </a:solidFill>
                <a:uFillTx/>
                <a:latin typeface="Arial"/>
                <a:ea typeface="Arial"/>
              </a:rPr>
              <a:t>Visualise </a:t>
            </a:r>
            <a:r>
              <a:rPr b="0" lang="en" sz="1600" strike="noStrike" u="none">
                <a:solidFill>
                  <a:schemeClr val="dk1"/>
                </a:solidFill>
                <a:uFillTx/>
                <a:latin typeface="Arial"/>
                <a:ea typeface="Arial"/>
              </a:rPr>
              <a:t>attacker goals and paths</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Security Checklists</a:t>
            </a:r>
            <a:endParaRPr b="0" lang="en-GB" sz="2000" strike="noStrike" u="none">
              <a:solidFill>
                <a:srgbClr val="000000"/>
              </a:solidFill>
              <a:uFillTx/>
              <a:latin typeface="Arial"/>
            </a:endParaRPr>
          </a:p>
          <a:p>
            <a:pPr marL="457200">
              <a:lnSpc>
                <a:spcPct val="100000"/>
              </a:lnSpc>
              <a:tabLst>
                <a:tab algn="l" pos="0"/>
              </a:tabLst>
            </a:pPr>
            <a:r>
              <a:rPr b="1" lang="en" sz="1600" strike="noStrike" u="none">
                <a:solidFill>
                  <a:schemeClr val="dk1"/>
                </a:solidFill>
                <a:uFillTx/>
                <a:latin typeface="Arial"/>
                <a:ea typeface="Arial"/>
              </a:rPr>
              <a:t>Quick and repeatable</a:t>
            </a:r>
            <a:r>
              <a:rPr b="0" lang="en" sz="1600" strike="noStrike" u="none">
                <a:solidFill>
                  <a:schemeClr val="dk1"/>
                </a:solidFill>
                <a:uFillTx/>
                <a:latin typeface="Arial"/>
                <a:ea typeface="Arial"/>
              </a:rPr>
              <a:t> prompts for identifying </a:t>
            </a:r>
            <a:endParaRPr b="0" lang="en-GB" sz="1600" strike="noStrike" u="none">
              <a:solidFill>
                <a:srgbClr val="000000"/>
              </a:solidFill>
              <a:uFillTx/>
              <a:latin typeface="Arial"/>
            </a:endParaRPr>
          </a:p>
          <a:p>
            <a:pPr marL="457200">
              <a:lnSpc>
                <a:spcPct val="100000"/>
              </a:lnSpc>
              <a:tabLst>
                <a:tab algn="l" pos="0"/>
              </a:tabLst>
            </a:pPr>
            <a:r>
              <a:rPr b="0" lang="en" sz="1600" strike="noStrike" u="none">
                <a:solidFill>
                  <a:schemeClr val="dk1"/>
                </a:solidFill>
                <a:uFillTx/>
                <a:latin typeface="Arial"/>
                <a:ea typeface="Arial"/>
              </a:rPr>
              <a:t>common security issues</a:t>
            </a:r>
            <a:endParaRPr b="0" lang="en-GB"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Google Shape;300;p59"/>
          <p:cNvSpPr/>
          <p:nvPr/>
        </p:nvSpPr>
        <p:spPr>
          <a:xfrm>
            <a:off x="856800" y="-642600"/>
            <a:ext cx="818244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none">
                <a:solidFill>
                  <a:schemeClr val="dk1"/>
                </a:solidFill>
                <a:uFillTx/>
                <a:latin typeface="Arial"/>
                <a:ea typeface="Arial"/>
              </a:rPr>
              <a:t>Free and Open-Source Tools</a:t>
            </a: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p:txBody>
      </p:sp>
      <p:sp>
        <p:nvSpPr>
          <p:cNvPr id="206" name="Google Shape;301;p59"/>
          <p:cNvSpPr/>
          <p:nvPr/>
        </p:nvSpPr>
        <p:spPr>
          <a:xfrm>
            <a:off x="216000" y="863640"/>
            <a:ext cx="8804880" cy="3230640"/>
          </a:xfrm>
          <a:prstGeom prst="rect">
            <a:avLst/>
          </a:prstGeom>
          <a:solidFill>
            <a:schemeClr val="lt1"/>
          </a:solid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OWASP Threat Dragon</a:t>
            </a:r>
            <a:endParaRPr b="0" lang="en-GB" sz="20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Open-source Threat Modelling platform with a user-friendly interface</a:t>
            </a: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rgbClr val="000000"/>
                </a:solidFill>
                <a:uFillTx/>
                <a:latin typeface="Arial"/>
                <a:ea typeface="Arial"/>
              </a:rPr>
              <a:t>IriusRisk Community Edition</a:t>
            </a:r>
            <a:endParaRPr b="0" lang="en-GB" sz="2000" strike="noStrike" u="none">
              <a:solidFill>
                <a:srgbClr val="000000"/>
              </a:solidFill>
              <a:uFillTx/>
              <a:latin typeface="Arial"/>
            </a:endParaRPr>
          </a:p>
          <a:p>
            <a:pPr>
              <a:lnSpc>
                <a:spcPct val="100000"/>
              </a:lnSpc>
              <a:tabLst>
                <a:tab algn="l" pos="0"/>
              </a:tabLst>
            </a:pPr>
            <a:r>
              <a:rPr b="0" lang="en" sz="1600" strike="noStrike" u="none">
                <a:solidFill>
                  <a:srgbClr val="000000"/>
                </a:solidFill>
                <a:uFillTx/>
                <a:latin typeface="Arial"/>
                <a:ea typeface="Arial"/>
              </a:rPr>
              <a:t>Comprehensive Threat Modelling tool with risk assessment capabilities</a:t>
            </a: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app.diagrams.net / draw.io</a:t>
            </a:r>
            <a:endParaRPr b="0" lang="en-GB" sz="20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Easy-to-use diagramming tool</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6" name="Google Shape;163;p42"/>
          <p:cNvSpPr/>
          <p:nvPr/>
        </p:nvSpPr>
        <p:spPr>
          <a:xfrm>
            <a:off x="74736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Security</a:t>
            </a:r>
            <a:endParaRPr b="0" lang="en-GB" sz="1750" strike="noStrike" u="none">
              <a:solidFill>
                <a:srgbClr val="ffffff"/>
              </a:solidFill>
              <a:uFillTx/>
              <a:latin typeface="Arial"/>
            </a:endParaRPr>
          </a:p>
        </p:txBody>
      </p:sp>
      <p:sp>
        <p:nvSpPr>
          <p:cNvPr id="137" name="Google Shape;164;p42"/>
          <p:cNvSpPr/>
          <p:nvPr/>
        </p:nvSpPr>
        <p:spPr>
          <a:xfrm>
            <a:off x="129492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138" name="Google Shape;165;p42" descr=""/>
          <p:cNvPicPr/>
          <p:nvPr/>
        </p:nvPicPr>
        <p:blipFill>
          <a:blip r:embed="rId1"/>
          <a:stretch/>
        </p:blipFill>
        <p:spPr>
          <a:xfrm>
            <a:off x="1279080" y="106920"/>
            <a:ext cx="846720" cy="846720"/>
          </a:xfrm>
          <a:prstGeom prst="rect">
            <a:avLst/>
          </a:prstGeom>
          <a:ln w="0">
            <a:noFill/>
          </a:ln>
        </p:spPr>
      </p:pic>
      <p:sp>
        <p:nvSpPr>
          <p:cNvPr id="139" name="Google Shape;166;p42"/>
          <p:cNvSpPr/>
          <p:nvPr/>
        </p:nvSpPr>
        <p:spPr>
          <a:xfrm>
            <a:off x="676728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Reputation</a:t>
            </a:r>
            <a:endParaRPr b="0" lang="en-GB" sz="1750" strike="noStrike" u="none">
              <a:solidFill>
                <a:srgbClr val="ffffff"/>
              </a:solidFill>
              <a:uFillTx/>
              <a:latin typeface="Arial"/>
            </a:endParaRPr>
          </a:p>
        </p:txBody>
      </p:sp>
      <p:sp>
        <p:nvSpPr>
          <p:cNvPr id="140" name="Google Shape;167;p42"/>
          <p:cNvSpPr/>
          <p:nvPr/>
        </p:nvSpPr>
        <p:spPr>
          <a:xfrm>
            <a:off x="731484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141" name="Google Shape;168;p42" descr=""/>
          <p:cNvPicPr/>
          <p:nvPr/>
        </p:nvPicPr>
        <p:blipFill>
          <a:blip r:embed="rId2"/>
          <a:stretch/>
        </p:blipFill>
        <p:spPr>
          <a:xfrm>
            <a:off x="7272720" y="137880"/>
            <a:ext cx="846720" cy="846720"/>
          </a:xfrm>
          <a:prstGeom prst="rect">
            <a:avLst/>
          </a:prstGeom>
          <a:ln w="0">
            <a:noFill/>
          </a:ln>
        </p:spPr>
      </p:pic>
      <p:sp>
        <p:nvSpPr>
          <p:cNvPr id="142" name="Google Shape;169;p42"/>
          <p:cNvSpPr/>
          <p:nvPr/>
        </p:nvSpPr>
        <p:spPr>
          <a:xfrm>
            <a:off x="379548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Protection</a:t>
            </a:r>
            <a:endParaRPr b="0" lang="en-GB" sz="1750" strike="noStrike" u="none">
              <a:solidFill>
                <a:srgbClr val="ffffff"/>
              </a:solidFill>
              <a:uFillTx/>
              <a:latin typeface="Arial"/>
            </a:endParaRPr>
          </a:p>
        </p:txBody>
      </p:sp>
      <p:sp>
        <p:nvSpPr>
          <p:cNvPr id="143" name="Google Shape;170;p42"/>
          <p:cNvSpPr/>
          <p:nvPr/>
        </p:nvSpPr>
        <p:spPr>
          <a:xfrm>
            <a:off x="434304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144" name="Google Shape;171;p42" descr=""/>
          <p:cNvPicPr/>
          <p:nvPr/>
        </p:nvPicPr>
        <p:blipFill>
          <a:blip r:embed="rId3"/>
          <a:stretch/>
        </p:blipFill>
        <p:spPr>
          <a:xfrm>
            <a:off x="4294800" y="154080"/>
            <a:ext cx="846720" cy="846720"/>
          </a:xfrm>
          <a:prstGeom prst="rect">
            <a:avLst/>
          </a:prstGeom>
          <a:ln w="0">
            <a:noFill/>
          </a:ln>
        </p:spPr>
      </p:pic>
      <p:pic>
        <p:nvPicPr>
          <p:cNvPr id="145" name="Google Shape;172;p42" descr=""/>
          <p:cNvPicPr/>
          <p:nvPr/>
        </p:nvPicPr>
        <p:blipFill>
          <a:blip r:embed="rId4"/>
          <a:srcRect l="0" t="21500" r="0" b="0"/>
          <a:stretch/>
        </p:blipFill>
        <p:spPr>
          <a:xfrm>
            <a:off x="2080800" y="2611800"/>
            <a:ext cx="5128920" cy="26838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7" name="Google Shape;306;p60"/>
          <p:cNvSpPr/>
          <p:nvPr/>
        </p:nvSpPr>
        <p:spPr>
          <a:xfrm>
            <a:off x="0" y="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sp>
        <p:nvSpPr>
          <p:cNvPr id="208" name="Google Shape;307;p60"/>
          <p:cNvSpPr/>
          <p:nvPr/>
        </p:nvSpPr>
        <p:spPr>
          <a:xfrm>
            <a:off x="606960" y="140040"/>
            <a:ext cx="8398440" cy="71604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1" lang="en" sz="3500" strike="noStrike" u="none">
                <a:solidFill>
                  <a:schemeClr val="dk1"/>
                </a:solidFill>
                <a:uFillTx/>
                <a:latin typeface="Arial"/>
                <a:ea typeface="Arial"/>
              </a:rPr>
              <a:t>What are we building this sprint?</a:t>
            </a:r>
            <a:endParaRPr b="0" lang="en-GB" sz="3500" strike="noStrike" u="none">
              <a:solidFill>
                <a:srgbClr val="000000"/>
              </a:solidFill>
              <a:uFillTx/>
              <a:latin typeface="Arial"/>
            </a:endParaRPr>
          </a:p>
        </p:txBody>
      </p:sp>
      <p:sp>
        <p:nvSpPr>
          <p:cNvPr id="209" name="Google Shape;308;p60"/>
          <p:cNvSpPr/>
          <p:nvPr/>
        </p:nvSpPr>
        <p:spPr>
          <a:xfrm>
            <a:off x="1694160" y="1076760"/>
            <a:ext cx="6017760" cy="29268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2000" strike="noStrike" u="none">
                <a:solidFill>
                  <a:schemeClr val="dk1"/>
                </a:solidFill>
                <a:uFillTx/>
                <a:latin typeface="Arial"/>
                <a:ea typeface="Arial"/>
              </a:rPr>
              <a:t>As a business customer, </a:t>
            </a:r>
            <a:endParaRPr b="0" lang="en-GB" sz="20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a:p>
            <a:pPr marL="457200">
              <a:lnSpc>
                <a:spcPct val="100000"/>
              </a:lnSpc>
              <a:tabLst>
                <a:tab algn="l" pos="0"/>
              </a:tabLst>
            </a:pPr>
            <a:r>
              <a:rPr b="0" lang="en" sz="2000" strike="noStrike" u="none">
                <a:solidFill>
                  <a:schemeClr val="dk1"/>
                </a:solidFill>
                <a:uFillTx/>
                <a:latin typeface="Arial"/>
                <a:ea typeface="Arial"/>
              </a:rPr>
              <a:t>I want to download a VAT receipt for my purchases, </a:t>
            </a:r>
            <a:endParaRPr b="0" lang="en-GB" sz="20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a:p>
            <a:pPr marL="457200">
              <a:lnSpc>
                <a:spcPct val="100000"/>
              </a:lnSpc>
              <a:tabLst>
                <a:tab algn="l" pos="0"/>
              </a:tabLst>
            </a:pPr>
            <a:r>
              <a:rPr b="0" lang="en" sz="2000" strike="noStrike" u="none">
                <a:solidFill>
                  <a:schemeClr val="dk1"/>
                </a:solidFill>
                <a:uFillTx/>
                <a:latin typeface="Arial"/>
                <a:ea typeface="Arial"/>
              </a:rPr>
              <a:t>So that I can claim back VAT and keep accurate financial records for accounting purposes.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Google Shape;313;p61"/>
          <p:cNvSpPr/>
          <p:nvPr/>
        </p:nvSpPr>
        <p:spPr>
          <a:xfrm>
            <a:off x="1138680" y="149760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 are we working on?</a:t>
            </a:r>
            <a:endParaRPr b="0" lang="en-GB" sz="4000" strike="noStrike" u="none">
              <a:solidFill>
                <a:srgbClr val="000000"/>
              </a:solidFill>
              <a:uFillTx/>
              <a:latin typeface="Arial"/>
            </a:endParaRPr>
          </a:p>
        </p:txBody>
      </p:sp>
      <p:pic>
        <p:nvPicPr>
          <p:cNvPr id="211" name="Google Shape;314;p61" descr=""/>
          <p:cNvPicPr/>
          <p:nvPr/>
        </p:nvPicPr>
        <p:blipFill>
          <a:blip r:embed="rId1"/>
          <a:stretch/>
        </p:blipFill>
        <p:spPr>
          <a:xfrm>
            <a:off x="898560" y="216576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Google Shape;319;p62"/>
          <p:cNvSpPr/>
          <p:nvPr/>
        </p:nvSpPr>
        <p:spPr>
          <a:xfrm>
            <a:off x="856800" y="-1328400"/>
            <a:ext cx="818244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none">
                <a:solidFill>
                  <a:schemeClr val="dk1"/>
                </a:solidFill>
                <a:uFillTx/>
                <a:latin typeface="Arial"/>
                <a:ea typeface="Arial"/>
              </a:rPr>
              <a:t>VAT Receipt Example</a:t>
            </a:r>
            <a:endParaRPr b="0" lang="en-GB" sz="4000" strike="noStrike" u="none">
              <a:solidFill>
                <a:srgbClr val="000000"/>
              </a:solidFill>
              <a:uFillTx/>
              <a:latin typeface="Arial"/>
            </a:endParaRPr>
          </a:p>
        </p:txBody>
      </p:sp>
      <p:pic>
        <p:nvPicPr>
          <p:cNvPr id="213" name="Google Shape;320;p62" descr=""/>
          <p:cNvPicPr/>
          <p:nvPr/>
        </p:nvPicPr>
        <p:blipFill>
          <a:blip r:embed="rId1"/>
          <a:stretch/>
        </p:blipFill>
        <p:spPr>
          <a:xfrm>
            <a:off x="152280" y="1986840"/>
            <a:ext cx="8838720" cy="1169280"/>
          </a:xfrm>
          <a:prstGeom prst="rect">
            <a:avLst/>
          </a:prstGeom>
          <a:ln w="0">
            <a:noFill/>
          </a:ln>
        </p:spPr>
      </p:pic>
      <p:sp>
        <p:nvSpPr>
          <p:cNvPr id="214" name="Google Shape;321;p62"/>
          <p:cNvSpPr/>
          <p:nvPr/>
        </p:nvSpPr>
        <p:spPr>
          <a:xfrm>
            <a:off x="1279800" y="-3312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 are we working on?</a:t>
            </a:r>
            <a:endParaRPr b="0" lang="en-GB" sz="4000" strike="noStrike" u="none">
              <a:solidFill>
                <a:srgbClr val="000000"/>
              </a:solidFill>
              <a:uFillTx/>
              <a:latin typeface="Arial"/>
            </a:endParaRPr>
          </a:p>
        </p:txBody>
      </p:sp>
      <p:pic>
        <p:nvPicPr>
          <p:cNvPr id="215" name="Google Shape;322;p62" descr=""/>
          <p:cNvPicPr/>
          <p:nvPr/>
        </p:nvPicPr>
        <p:blipFill>
          <a:blip r:embed="rId2"/>
          <a:stretch/>
        </p:blipFill>
        <p:spPr>
          <a:xfrm>
            <a:off x="968760" y="70380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Google Shape;327;p63" descr=""/>
          <p:cNvPicPr/>
          <p:nvPr/>
        </p:nvPicPr>
        <p:blipFill>
          <a:blip r:embed="rId1"/>
          <a:stretch/>
        </p:blipFill>
        <p:spPr>
          <a:xfrm>
            <a:off x="86040" y="0"/>
            <a:ext cx="9002520" cy="5142960"/>
          </a:xfrm>
          <a:prstGeom prst="rect">
            <a:avLst/>
          </a:prstGeom>
          <a:ln w="0">
            <a:noFill/>
          </a:ln>
        </p:spPr>
      </p:pic>
      <p:sp>
        <p:nvSpPr>
          <p:cNvPr id="217" name="Google Shape;328;p63"/>
          <p:cNvSpPr/>
          <p:nvPr/>
        </p:nvSpPr>
        <p:spPr>
          <a:xfrm>
            <a:off x="160560" y="-409320"/>
            <a:ext cx="444636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 are we working on?</a:t>
            </a:r>
            <a:endParaRPr b="0" lang="en-GB" sz="4000" strike="noStrike" u="none">
              <a:solidFill>
                <a:srgbClr val="000000"/>
              </a:solidFill>
              <a:uFillTx/>
              <a:latin typeface="Arial"/>
            </a:endParaRPr>
          </a:p>
        </p:txBody>
      </p:sp>
      <p:pic>
        <p:nvPicPr>
          <p:cNvPr id="218" name="Google Shape;329;p63" descr=""/>
          <p:cNvPicPr/>
          <p:nvPr/>
        </p:nvPicPr>
        <p:blipFill>
          <a:blip r:embed="rId2"/>
          <a:stretch/>
        </p:blipFill>
        <p:spPr>
          <a:xfrm>
            <a:off x="130680" y="9432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Google Shape;334;p64"/>
          <p:cNvSpPr/>
          <p:nvPr/>
        </p:nvSpPr>
        <p:spPr>
          <a:xfrm>
            <a:off x="1018800" y="1401120"/>
            <a:ext cx="7106400" cy="142632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none">
                <a:solidFill>
                  <a:schemeClr val="dk1"/>
                </a:solidFill>
                <a:uFillTx/>
                <a:latin typeface="Arial"/>
                <a:ea typeface="Arial"/>
              </a:rPr>
              <a:t>What can go wrong?</a:t>
            </a:r>
            <a:endParaRPr b="0" lang="en-GB" sz="4000" strike="noStrike" u="none">
              <a:solidFill>
                <a:srgbClr val="000000"/>
              </a:solidFill>
              <a:uFillTx/>
              <a:latin typeface="Arial"/>
            </a:endParaRPr>
          </a:p>
        </p:txBody>
      </p:sp>
      <p:pic>
        <p:nvPicPr>
          <p:cNvPr id="220" name="Google Shape;335;p64" descr=""/>
          <p:cNvPicPr/>
          <p:nvPr/>
        </p:nvPicPr>
        <p:blipFill>
          <a:blip r:embed="rId1"/>
          <a:stretch/>
        </p:blipFill>
        <p:spPr>
          <a:xfrm>
            <a:off x="1240920" y="213804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Google Shape;340;p65" descr=""/>
          <p:cNvPicPr/>
          <p:nvPr/>
        </p:nvPicPr>
        <p:blipFill>
          <a:blip r:embed="rId1"/>
          <a:stretch/>
        </p:blipFill>
        <p:spPr>
          <a:xfrm>
            <a:off x="152280" y="762120"/>
            <a:ext cx="8838720" cy="3443760"/>
          </a:xfrm>
          <a:prstGeom prst="rect">
            <a:avLst/>
          </a:prstGeom>
          <a:ln w="0">
            <a:noFill/>
          </a:ln>
        </p:spPr>
      </p:pic>
      <p:sp>
        <p:nvSpPr>
          <p:cNvPr id="222" name="Google Shape;341;p65"/>
          <p:cNvSpPr/>
          <p:nvPr/>
        </p:nvSpPr>
        <p:spPr>
          <a:xfrm>
            <a:off x="0" y="0"/>
            <a:ext cx="10286640" cy="5143320"/>
          </a:xfrm>
          <a:prstGeom prst="rect">
            <a:avLst/>
          </a:prstGeom>
          <a:solidFill>
            <a:srgbClr val="cee1f4">
              <a:alpha val="88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23" name="Google Shape;342;p65" descr=""/>
          <p:cNvPicPr/>
          <p:nvPr/>
        </p:nvPicPr>
        <p:blipFill>
          <a:blip r:embed="rId2"/>
          <a:srcRect l="0" t="41429" r="65759" b="0"/>
          <a:stretch/>
        </p:blipFill>
        <p:spPr>
          <a:xfrm>
            <a:off x="1368000" y="664920"/>
            <a:ext cx="6407640" cy="4270680"/>
          </a:xfrm>
          <a:prstGeom prst="rect">
            <a:avLst/>
          </a:prstGeom>
          <a:ln w="0">
            <a:noFill/>
          </a:ln>
        </p:spPr>
      </p:pic>
      <p:pic>
        <p:nvPicPr>
          <p:cNvPr id="224" name="Google Shape;343;p65" descr=""/>
          <p:cNvPicPr/>
          <p:nvPr/>
        </p:nvPicPr>
        <p:blipFill>
          <a:blip r:embed="rId3"/>
          <a:srcRect l="58096" t="12356" r="0" b="0"/>
          <a:stretch/>
        </p:blipFill>
        <p:spPr>
          <a:xfrm>
            <a:off x="1222560" y="608040"/>
            <a:ext cx="6698160" cy="4994280"/>
          </a:xfrm>
          <a:prstGeom prst="rect">
            <a:avLst/>
          </a:prstGeom>
          <a:ln w="0">
            <a:noFill/>
          </a:ln>
        </p:spPr>
      </p:pic>
      <p:sp>
        <p:nvSpPr>
          <p:cNvPr id="225" name="Google Shape;344;p65"/>
          <p:cNvSpPr/>
          <p:nvPr/>
        </p:nvSpPr>
        <p:spPr>
          <a:xfrm>
            <a:off x="1279800" y="-718920"/>
            <a:ext cx="7106400" cy="142632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none">
                <a:solidFill>
                  <a:schemeClr val="dk1"/>
                </a:solidFill>
                <a:uFillTx/>
                <a:latin typeface="Arial"/>
                <a:ea typeface="Arial"/>
              </a:rPr>
              <a:t>What can go wrong?</a:t>
            </a:r>
            <a:endParaRPr b="0" lang="en-GB" sz="4000" strike="noStrike" u="none">
              <a:solidFill>
                <a:srgbClr val="000000"/>
              </a:solidFill>
              <a:uFillTx/>
              <a:latin typeface="Arial"/>
            </a:endParaRPr>
          </a:p>
        </p:txBody>
      </p:sp>
      <p:pic>
        <p:nvPicPr>
          <p:cNvPr id="226" name="Google Shape;345;p65" descr=""/>
          <p:cNvPicPr/>
          <p:nvPr/>
        </p:nvPicPr>
        <p:blipFill>
          <a:blip r:embed="rId4"/>
          <a:stretch/>
        </p:blipFill>
        <p:spPr>
          <a:xfrm>
            <a:off x="1502280" y="18000"/>
            <a:ext cx="673920" cy="673920"/>
          </a:xfrm>
          <a:prstGeom prst="rect">
            <a:avLst/>
          </a:prstGeom>
          <a:ln w="0">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Google Shape;350;p66"/>
          <p:cNvSpPr/>
          <p:nvPr/>
        </p:nvSpPr>
        <p:spPr>
          <a:xfrm>
            <a:off x="2482920" y="1216080"/>
            <a:ext cx="4905720" cy="2711520"/>
          </a:xfrm>
          <a:prstGeom prst="rect">
            <a:avLst/>
          </a:prstGeom>
          <a:noFill/>
          <a:ln w="0">
            <a:noFill/>
          </a:ln>
        </p:spPr>
        <p:style>
          <a:lnRef idx="0"/>
          <a:fillRef idx="0"/>
          <a:effectRef idx="0"/>
          <a:fontRef idx="minor"/>
        </p:style>
        <p:txBody>
          <a:bodyPr lIns="68400" rIns="68400" tIns="68400" bIns="68400" anchor="ctr">
            <a:noAutofit/>
          </a:bodyPr>
          <a:p>
            <a:pPr>
              <a:lnSpc>
                <a:spcPct val="100000"/>
              </a:lnSpc>
              <a:tabLst>
                <a:tab algn="l" pos="0"/>
              </a:tabLst>
            </a:pPr>
            <a:r>
              <a:rPr b="1" lang="en" sz="3900" strike="noStrike" u="none">
                <a:solidFill>
                  <a:schemeClr val="dk1"/>
                </a:solidFill>
                <a:uFillTx/>
                <a:latin typeface="Arial"/>
                <a:ea typeface="Arial"/>
              </a:rPr>
              <a:t>What are we going to do about it?</a:t>
            </a:r>
            <a:endParaRPr b="0" lang="en-GB" sz="3900" strike="noStrike" u="none">
              <a:solidFill>
                <a:srgbClr val="000000"/>
              </a:solidFill>
              <a:uFillTx/>
              <a:latin typeface="Arial"/>
            </a:endParaRPr>
          </a:p>
        </p:txBody>
      </p:sp>
      <p:pic>
        <p:nvPicPr>
          <p:cNvPr id="228" name="Google Shape;351;p66" descr=""/>
          <p:cNvPicPr/>
          <p:nvPr/>
        </p:nvPicPr>
        <p:blipFill>
          <a:blip r:embed="rId1"/>
          <a:stretch/>
        </p:blipFill>
        <p:spPr>
          <a:xfrm>
            <a:off x="1755360" y="2108520"/>
            <a:ext cx="673920" cy="6739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Google Shape;356;p67" descr=""/>
          <p:cNvPicPr/>
          <p:nvPr/>
        </p:nvPicPr>
        <p:blipFill>
          <a:blip r:embed="rId1"/>
          <a:stretch/>
        </p:blipFill>
        <p:spPr>
          <a:xfrm>
            <a:off x="506880" y="51840"/>
            <a:ext cx="8129880" cy="5039640"/>
          </a:xfrm>
          <a:prstGeom prst="rect">
            <a:avLst/>
          </a:prstGeom>
          <a:ln w="0">
            <a:noFill/>
          </a:ln>
        </p:spPr>
      </p:pic>
      <p:sp>
        <p:nvSpPr>
          <p:cNvPr id="230" name="Google Shape;357;p67"/>
          <p:cNvSpPr/>
          <p:nvPr/>
        </p:nvSpPr>
        <p:spPr>
          <a:xfrm>
            <a:off x="0" y="0"/>
            <a:ext cx="10286640" cy="5143320"/>
          </a:xfrm>
          <a:prstGeom prst="rect">
            <a:avLst/>
          </a:prstGeom>
          <a:solidFill>
            <a:srgbClr val="cee1f4">
              <a:alpha val="88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31" name="Google Shape;358;p67" descr=""/>
          <p:cNvPicPr/>
          <p:nvPr/>
        </p:nvPicPr>
        <p:blipFill>
          <a:blip r:embed="rId2"/>
          <a:srcRect l="0" t="44987" r="64309" b="0"/>
          <a:stretch/>
        </p:blipFill>
        <p:spPr>
          <a:xfrm>
            <a:off x="2923560" y="-14760"/>
            <a:ext cx="4443480" cy="5142960"/>
          </a:xfrm>
          <a:prstGeom prst="rect">
            <a:avLst/>
          </a:prstGeom>
          <a:ln w="0">
            <a:noFill/>
          </a:ln>
        </p:spPr>
      </p:pic>
      <p:sp>
        <p:nvSpPr>
          <p:cNvPr id="232" name="Google Shape;359;p67"/>
          <p:cNvSpPr/>
          <p:nvPr/>
        </p:nvSpPr>
        <p:spPr>
          <a:xfrm>
            <a:off x="0" y="0"/>
            <a:ext cx="10286640" cy="5143320"/>
          </a:xfrm>
          <a:prstGeom prst="rect">
            <a:avLst/>
          </a:prstGeom>
          <a:solidFill>
            <a:srgbClr val="cee1f4">
              <a:alpha val="98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33" name="Google Shape;360;p67" descr=""/>
          <p:cNvPicPr/>
          <p:nvPr/>
        </p:nvPicPr>
        <p:blipFill>
          <a:blip r:embed="rId3"/>
          <a:srcRect l="60112" t="6560" r="0" b="0"/>
          <a:stretch/>
        </p:blipFill>
        <p:spPr>
          <a:xfrm>
            <a:off x="3963960" y="-24480"/>
            <a:ext cx="3089160" cy="5434920"/>
          </a:xfrm>
          <a:prstGeom prst="rect">
            <a:avLst/>
          </a:prstGeom>
          <a:ln w="0">
            <a:noFill/>
          </a:ln>
        </p:spPr>
      </p:pic>
      <p:sp>
        <p:nvSpPr>
          <p:cNvPr id="234" name="Google Shape;361;p67"/>
          <p:cNvSpPr/>
          <p:nvPr/>
        </p:nvSpPr>
        <p:spPr>
          <a:xfrm>
            <a:off x="685800" y="-111600"/>
            <a:ext cx="2527920" cy="2711520"/>
          </a:xfrm>
          <a:prstGeom prst="rect">
            <a:avLst/>
          </a:prstGeom>
          <a:noFill/>
          <a:ln w="0">
            <a:noFill/>
          </a:ln>
        </p:spPr>
        <p:style>
          <a:lnRef idx="0"/>
          <a:fillRef idx="0"/>
          <a:effectRef idx="0"/>
          <a:fontRef idx="minor"/>
        </p:style>
        <p:txBody>
          <a:bodyPr lIns="68400" rIns="68400" tIns="68400" bIns="68400" anchor="ctr">
            <a:noAutofit/>
          </a:bodyPr>
          <a:p>
            <a:pPr>
              <a:lnSpc>
                <a:spcPct val="100000"/>
              </a:lnSpc>
              <a:tabLst>
                <a:tab algn="l" pos="0"/>
              </a:tabLst>
            </a:pPr>
            <a:r>
              <a:rPr b="1" lang="en" sz="3900" strike="noStrike" u="none">
                <a:solidFill>
                  <a:schemeClr val="dk1"/>
                </a:solidFill>
                <a:uFillTx/>
                <a:latin typeface="Arial"/>
                <a:ea typeface="Arial"/>
              </a:rPr>
              <a:t>What are we going to do about it?</a:t>
            </a:r>
            <a:endParaRPr b="0" lang="en-GB" sz="3900" strike="noStrike" u="none">
              <a:solidFill>
                <a:srgbClr val="000000"/>
              </a:solidFill>
              <a:uFillTx/>
              <a:latin typeface="Arial"/>
            </a:endParaRPr>
          </a:p>
        </p:txBody>
      </p:sp>
      <p:pic>
        <p:nvPicPr>
          <p:cNvPr id="235" name="Google Shape;362;p67" descr=""/>
          <p:cNvPicPr/>
          <p:nvPr/>
        </p:nvPicPr>
        <p:blipFill>
          <a:blip r:embed="rId4"/>
          <a:stretch/>
        </p:blipFill>
        <p:spPr>
          <a:xfrm>
            <a:off x="30960" y="18000"/>
            <a:ext cx="673920" cy="673920"/>
          </a:xfrm>
          <a:prstGeom prst="rect">
            <a:avLst/>
          </a:prstGeom>
          <a:ln w="0">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30"/>
                                        </p:tgtEl>
                                        <p:attrNameLst>
                                          <p:attrName>style.visibility</p:attrName>
                                        </p:attrNameLst>
                                      </p:cBhvr>
                                      <p:to>
                                        <p:strVal val="visible"/>
                                      </p:to>
                                    </p:set>
                                  </p:childTnLst>
                                </p:cTn>
                              </p:par>
                            </p:childTnLst>
                          </p:cTn>
                        </p:par>
                        <p:par>
                          <p:cTn id="39" fill="hold">
                            <p:stCondLst>
                              <p:cond delay="0"/>
                            </p:stCondLst>
                            <p:childTnLst>
                              <p:par>
                                <p:cTn id="40" nodeType="afterEffect" fill="hold" presetClass="entr" presetID="1">
                                  <p:stCondLst>
                                    <p:cond delay="0"/>
                                  </p:stCondLst>
                                  <p:childTnLst>
                                    <p:set>
                                      <p:cBhvr>
                                        <p:cTn id="41" dur="1" fill="hold">
                                          <p:stCondLst>
                                            <p:cond delay="0"/>
                                          </p:stCondLst>
                                        </p:cTn>
                                        <p:tgtEl>
                                          <p:spTgt spid="2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232"/>
                                        </p:tgtEl>
                                        <p:attrNameLst>
                                          <p:attrName>style.visibility</p:attrName>
                                        </p:attrNameLst>
                                      </p:cBhvr>
                                      <p:to>
                                        <p:strVal val="visible"/>
                                      </p:to>
                                    </p:set>
                                  </p:childTnLst>
                                </p:cTn>
                              </p:par>
                              <p:par>
                                <p:cTn id="46" nodeType="withEffect" fill="hold" presetClass="entr" presetID="1">
                                  <p:stCondLst>
                                    <p:cond delay="0"/>
                                  </p:stCondLst>
                                  <p:childTnLst>
                                    <p:set>
                                      <p:cBhvr>
                                        <p:cTn id="47"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367;p68"/>
          <p:cNvSpPr/>
          <p:nvPr/>
        </p:nvSpPr>
        <p:spPr>
          <a:xfrm>
            <a:off x="304920" y="304920"/>
            <a:ext cx="8483760" cy="687240"/>
          </a:xfrm>
          <a:prstGeom prst="rect">
            <a:avLst/>
          </a:prstGeom>
          <a:noFill/>
          <a:ln w="0">
            <a:noFill/>
          </a:ln>
        </p:spPr>
        <p:style>
          <a:lnRef idx="0"/>
          <a:fillRef idx="0"/>
          <a:effectRef idx="0"/>
          <a:fontRef idx="minor"/>
        </p:style>
        <p:txBody>
          <a:bodyPr tIns="91440" bIns="91440" anchor="ctr">
            <a:noAutofit/>
          </a:bodyPr>
          <a:p>
            <a:pPr>
              <a:lnSpc>
                <a:spcPct val="115000"/>
              </a:lnSpc>
              <a:spcAft>
                <a:spcPts val="601"/>
              </a:spcAft>
              <a:tabLst>
                <a:tab algn="l" pos="0"/>
              </a:tabLst>
            </a:pPr>
            <a:endParaRPr b="0" lang="en-GB" sz="1400" strike="noStrike" u="none">
              <a:solidFill>
                <a:srgbClr val="000000"/>
              </a:solidFill>
              <a:uFillTx/>
              <a:latin typeface="Arial"/>
            </a:endParaRPr>
          </a:p>
        </p:txBody>
      </p:sp>
      <p:sp>
        <p:nvSpPr>
          <p:cNvPr id="237" name="Google Shape;368;p68"/>
          <p:cNvSpPr/>
          <p:nvPr/>
        </p:nvSpPr>
        <p:spPr>
          <a:xfrm>
            <a:off x="-697680" y="50040"/>
            <a:ext cx="10419840" cy="1401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4000" strike="noStrike" u="none">
                <a:solidFill>
                  <a:schemeClr val="dk1"/>
                </a:solidFill>
                <a:uFillTx/>
                <a:latin typeface="Arial"/>
                <a:ea typeface="Arial"/>
              </a:rPr>
              <a:t>Threats, Mitigations, and Risk Levels</a:t>
            </a: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p:txBody>
      </p:sp>
      <p:pic>
        <p:nvPicPr>
          <p:cNvPr id="238" name="Google Shape;369;p68" descr=""/>
          <p:cNvPicPr/>
          <p:nvPr/>
        </p:nvPicPr>
        <p:blipFill>
          <a:blip r:embed="rId1"/>
          <a:stretch/>
        </p:blipFill>
        <p:spPr>
          <a:xfrm>
            <a:off x="140400" y="930240"/>
            <a:ext cx="8834040" cy="4044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9" name="Google Shape;374;p69"/>
          <p:cNvSpPr/>
          <p:nvPr/>
        </p:nvSpPr>
        <p:spPr>
          <a:xfrm>
            <a:off x="0" y="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sp>
        <p:nvSpPr>
          <p:cNvPr id="240" name="Google Shape;375;p69"/>
          <p:cNvSpPr/>
          <p:nvPr/>
        </p:nvSpPr>
        <p:spPr>
          <a:xfrm>
            <a:off x="-482040" y="216000"/>
            <a:ext cx="10107720" cy="716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3500" strike="noStrike" u="none">
                <a:solidFill>
                  <a:schemeClr val="dk1"/>
                </a:solidFill>
                <a:uFillTx/>
                <a:latin typeface="Arial"/>
                <a:ea typeface="Arial"/>
              </a:rPr>
              <a:t>A Small Time Investment for Big Returns</a:t>
            </a:r>
            <a:endParaRPr b="0" lang="en-GB" sz="3500" strike="noStrike" u="none">
              <a:solidFill>
                <a:srgbClr val="000000"/>
              </a:solidFill>
              <a:uFillTx/>
              <a:latin typeface="Arial"/>
            </a:endParaRPr>
          </a:p>
        </p:txBody>
      </p:sp>
      <p:sp>
        <p:nvSpPr>
          <p:cNvPr id="241" name="Google Shape;376;p69"/>
          <p:cNvSpPr/>
          <p:nvPr/>
        </p:nvSpPr>
        <p:spPr>
          <a:xfrm>
            <a:off x="4631040" y="690120"/>
            <a:ext cx="4133880" cy="3962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  </a:t>
            </a: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Spot Hidden Flaw</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Consider New Attack Vectors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Better Quality and Design</a:t>
            </a:r>
            <a:endParaRPr b="0" lang="en-GB" sz="20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
        <p:nvSpPr>
          <p:cNvPr id="242" name="Google Shape;377;p69"/>
          <p:cNvSpPr/>
          <p:nvPr/>
        </p:nvSpPr>
        <p:spPr>
          <a:xfrm>
            <a:off x="81360" y="1177200"/>
            <a:ext cx="4251960" cy="41464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Define Security Requirements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Enhanced Understanding</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Cost Savings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cxnSp>
        <p:nvCxnSpPr>
          <p:cNvPr id="243" name="Google Shape;378;p69"/>
          <p:cNvCxnSpPr/>
          <p:nvPr/>
        </p:nvCxnSpPr>
        <p:spPr>
          <a:xfrm>
            <a:off x="4333320" y="1149480"/>
            <a:ext cx="360" cy="2979720"/>
          </a:xfrm>
          <a:prstGeom prst="straightConnector1">
            <a:avLst/>
          </a:prstGeom>
          <a:ln w="9525">
            <a:solidFill>
              <a:srgbClr val="595959"/>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6" name="Google Shape;177;p43"/>
          <p:cNvSpPr/>
          <p:nvPr/>
        </p:nvSpPr>
        <p:spPr>
          <a:xfrm>
            <a:off x="460800" y="788040"/>
            <a:ext cx="3463200" cy="3733200"/>
          </a:xfrm>
          <a:prstGeom prst="roundRect">
            <a:avLst>
              <a:gd name="adj" fmla="val 4933"/>
            </a:avLst>
          </a:prstGeom>
          <a:solidFill>
            <a:schemeClr val="dk1"/>
          </a:solidFill>
          <a:ln w="0">
            <a:noFill/>
          </a:ln>
        </p:spPr>
        <p:style>
          <a:lnRef idx="0"/>
          <a:fillRef idx="0"/>
          <a:effectRef idx="0"/>
          <a:fontRef idx="minor"/>
        </p:style>
        <p:txBody>
          <a:bodyPr lIns="68400" rIns="68400" tIns="68400" bIns="68400" anchor="ctr">
            <a:noAutofit/>
          </a:bodyPr>
          <a:p>
            <a:pPr>
              <a:lnSpc>
                <a:spcPct val="100000"/>
              </a:lnSpc>
              <a:tabLst>
                <a:tab algn="l" pos="0"/>
              </a:tabLst>
            </a:pPr>
            <a:endParaRPr b="0" lang="en-GB" sz="1400" strike="noStrike" u="none">
              <a:solidFill>
                <a:srgbClr val="ffffff"/>
              </a:solidFill>
              <a:uFillTx/>
              <a:latin typeface="Arial"/>
            </a:endParaRPr>
          </a:p>
        </p:txBody>
      </p:sp>
      <p:sp>
        <p:nvSpPr>
          <p:cNvPr id="147" name="Google Shape;178;p43"/>
          <p:cNvSpPr/>
          <p:nvPr/>
        </p:nvSpPr>
        <p:spPr>
          <a:xfrm>
            <a:off x="3725280" y="1018080"/>
            <a:ext cx="5371920" cy="3962160"/>
          </a:xfrm>
          <a:prstGeom prst="rect">
            <a:avLst/>
          </a:prstGeom>
          <a:noFill/>
          <a:ln w="0">
            <a:noFill/>
          </a:ln>
        </p:spPr>
        <p:style>
          <a:lnRef idx="0"/>
          <a:fillRef idx="0"/>
          <a:effectRef idx="0"/>
          <a:fontRef idx="minor"/>
        </p:style>
        <p:txBody>
          <a:bodyPr lIns="0" rIns="36000" tIns="0" bIns="0" anchor="t">
            <a:spAutoFit/>
          </a:bodyPr>
          <a:p>
            <a:pPr>
              <a:lnSpc>
                <a:spcPct val="100000"/>
              </a:lnSpc>
              <a:tabLst>
                <a:tab algn="l" pos="0"/>
              </a:tabLst>
            </a:pPr>
            <a:endParaRPr b="0" lang="en-GB" sz="2000" strike="noStrike" u="none">
              <a:solidFill>
                <a:srgbClr val="000000"/>
              </a:solidFill>
              <a:uFillTx/>
              <a:latin typeface="Arial"/>
            </a:endParaRPr>
          </a:p>
          <a:p>
            <a:pPr marL="457200">
              <a:lnSpc>
                <a:spcPct val="150000"/>
              </a:lnSpc>
              <a:tabLst>
                <a:tab algn="l" pos="0"/>
              </a:tabLst>
            </a:pPr>
            <a:endParaRPr b="0" lang="en-GB" sz="2000" strike="noStrike" u="none">
              <a:solidFill>
                <a:srgbClr val="000000"/>
              </a:solidFill>
              <a:uFillTx/>
              <a:latin typeface="Arial"/>
            </a:endParaRPr>
          </a:p>
          <a:p>
            <a:pPr marL="457200">
              <a:lnSpc>
                <a:spcPct val="150000"/>
              </a:lnSpc>
              <a:tabLst>
                <a:tab algn="l" pos="0"/>
              </a:tabLst>
            </a:pPr>
            <a:r>
              <a:rPr b="0" lang="en" sz="2000" strike="noStrike" u="none">
                <a:solidFill>
                  <a:schemeClr val="dk1"/>
                </a:solidFill>
                <a:uFillTx/>
                <a:latin typeface="Arial"/>
                <a:ea typeface="Arial"/>
              </a:rPr>
              <a:t>Threat Modelling: What and why?</a:t>
            </a:r>
            <a:endParaRPr b="0" lang="en-GB" sz="2000" strike="noStrike" u="none">
              <a:solidFill>
                <a:srgbClr val="000000"/>
              </a:solidFill>
              <a:uFillTx/>
              <a:latin typeface="Arial"/>
            </a:endParaRPr>
          </a:p>
          <a:p>
            <a:pPr marL="457200">
              <a:lnSpc>
                <a:spcPct val="150000"/>
              </a:lnSpc>
              <a:tabLst>
                <a:tab algn="l" pos="0"/>
              </a:tabLst>
            </a:pPr>
            <a:endParaRPr b="0" lang="en-GB" sz="2000" strike="noStrike" u="none">
              <a:solidFill>
                <a:srgbClr val="000000"/>
              </a:solidFill>
              <a:uFillTx/>
              <a:latin typeface="Arial"/>
            </a:endParaRPr>
          </a:p>
          <a:p>
            <a:pPr>
              <a:lnSpc>
                <a:spcPct val="150000"/>
              </a:lnSpc>
              <a:tabLst>
                <a:tab algn="l" pos="0"/>
              </a:tabLst>
            </a:pPr>
            <a:r>
              <a:rPr b="0" lang="en" sz="2000" strike="noStrike" u="none">
                <a:solidFill>
                  <a:schemeClr val="dk1"/>
                </a:solidFill>
                <a:uFillTx/>
                <a:latin typeface="Arial"/>
                <a:ea typeface="Arial"/>
              </a:rPr>
              <a:t>       </a:t>
            </a:r>
            <a:r>
              <a:rPr b="0" lang="en" sz="2000" strike="noStrike" u="none">
                <a:solidFill>
                  <a:schemeClr val="dk1"/>
                </a:solidFill>
                <a:uFillTx/>
                <a:latin typeface="Arial"/>
                <a:ea typeface="Arial"/>
              </a:rPr>
              <a:t>How do you actually Threat Model?</a:t>
            </a:r>
            <a:endParaRPr b="0" lang="en-GB" sz="2000" strike="noStrike" u="none">
              <a:solidFill>
                <a:srgbClr val="000000"/>
              </a:solidFill>
              <a:uFillTx/>
              <a:latin typeface="Arial"/>
            </a:endParaRPr>
          </a:p>
          <a:p>
            <a:pPr marL="457200">
              <a:lnSpc>
                <a:spcPct val="150000"/>
              </a:lnSpc>
              <a:tabLst>
                <a:tab algn="l" pos="0"/>
              </a:tabLst>
            </a:pPr>
            <a:endParaRPr b="0" lang="en-GB" sz="2000" strike="noStrike" u="none">
              <a:solidFill>
                <a:srgbClr val="000000"/>
              </a:solidFill>
              <a:uFillTx/>
              <a:latin typeface="Arial"/>
            </a:endParaRPr>
          </a:p>
          <a:p>
            <a:pPr marL="457200">
              <a:lnSpc>
                <a:spcPct val="150000"/>
              </a:lnSpc>
              <a:tabLst>
                <a:tab algn="l" pos="0"/>
              </a:tabLst>
            </a:pPr>
            <a:r>
              <a:rPr b="0" lang="en" sz="2000" strike="noStrike" u="none">
                <a:solidFill>
                  <a:schemeClr val="dk1"/>
                </a:solidFill>
                <a:uFillTx/>
                <a:latin typeface="Arial"/>
                <a:ea typeface="Arial"/>
              </a:rPr>
              <a:t>Threat Modelling in Action</a:t>
            </a:r>
            <a:endParaRPr b="0" lang="en-GB" sz="2000" strike="noStrike" u="none">
              <a:solidFill>
                <a:srgbClr val="000000"/>
              </a:solidFill>
              <a:uFillTx/>
              <a:latin typeface="Arial"/>
            </a:endParaRPr>
          </a:p>
          <a:p>
            <a:pPr>
              <a:lnSpc>
                <a:spcPct val="150000"/>
              </a:lnSpc>
              <a:tabLst>
                <a:tab algn="l" pos="0"/>
              </a:tabLst>
            </a:pPr>
            <a:endParaRPr b="0" lang="en-GB" sz="2000" strike="noStrike" u="none">
              <a:solidFill>
                <a:srgbClr val="000000"/>
              </a:solidFill>
              <a:uFillTx/>
              <a:latin typeface="Arial"/>
            </a:endParaRPr>
          </a:p>
          <a:p>
            <a:pPr marL="457200">
              <a:lnSpc>
                <a:spcPct val="150000"/>
              </a:lnSpc>
              <a:tabLst>
                <a:tab algn="l" pos="0"/>
              </a:tabLst>
            </a:pPr>
            <a:endParaRPr b="0" lang="en-GB" sz="2000" strike="noStrike" u="none">
              <a:solidFill>
                <a:srgbClr val="000000"/>
              </a:solidFill>
              <a:uFillTx/>
              <a:latin typeface="Arial"/>
            </a:endParaRPr>
          </a:p>
        </p:txBody>
      </p:sp>
      <p:sp>
        <p:nvSpPr>
          <p:cNvPr id="148" name="Google Shape;179;p43"/>
          <p:cNvSpPr/>
          <p:nvPr/>
        </p:nvSpPr>
        <p:spPr>
          <a:xfrm>
            <a:off x="1015200" y="1567800"/>
            <a:ext cx="2354760" cy="2743560"/>
          </a:xfrm>
          <a:prstGeom prst="rect">
            <a:avLst/>
          </a:prstGeom>
          <a:noFill/>
          <a:ln w="0">
            <a:noFill/>
          </a:ln>
        </p:spPr>
        <p:style>
          <a:lnRef idx="0"/>
          <a:fillRef idx="0"/>
          <a:effectRef idx="0"/>
          <a:fontRef idx="minor"/>
        </p:style>
        <p:txBody>
          <a:bodyPr lIns="0" rIns="36000" tIns="0" bIns="0" anchor="t">
            <a:spAutoFit/>
          </a:bodyPr>
          <a:p>
            <a:pPr>
              <a:lnSpc>
                <a:spcPct val="100000"/>
              </a:lnSpc>
              <a:tabLst>
                <a:tab algn="l" pos="0"/>
              </a:tabLst>
            </a:pPr>
            <a:r>
              <a:rPr b="1" lang="en" sz="3000" strike="noStrike" u="none">
                <a:solidFill>
                  <a:srgbClr val="ffffff"/>
                </a:solidFill>
                <a:uFillTx/>
                <a:latin typeface="Arial"/>
                <a:ea typeface="Arial"/>
              </a:rPr>
              <a:t>Enhance Your Security Posture</a:t>
            </a:r>
            <a:endParaRPr b="0" lang="en-GB" sz="3000" strike="noStrike" u="none">
              <a:solidFill>
                <a:srgbClr val="000000"/>
              </a:solidFill>
              <a:uFillTx/>
              <a:latin typeface="Arial"/>
            </a:endParaRPr>
          </a:p>
          <a:p>
            <a:pPr>
              <a:lnSpc>
                <a:spcPct val="100000"/>
              </a:lnSpc>
              <a:tabLst>
                <a:tab algn="l" pos="0"/>
              </a:tabLst>
            </a:pPr>
            <a:endParaRPr b="0" lang="en-GB" sz="3000" strike="noStrike" u="none">
              <a:solidFill>
                <a:srgbClr val="000000"/>
              </a:solidFill>
              <a:uFillTx/>
              <a:latin typeface="Arial"/>
            </a:endParaRPr>
          </a:p>
          <a:p>
            <a:pPr>
              <a:lnSpc>
                <a:spcPct val="100000"/>
              </a:lnSpc>
              <a:tabLst>
                <a:tab algn="l" pos="0"/>
              </a:tabLst>
            </a:pPr>
            <a:endParaRPr b="0" lang="en-GB" sz="3000" strike="noStrike" u="none">
              <a:solidFill>
                <a:srgbClr val="000000"/>
              </a:solidFill>
              <a:uFillTx/>
              <a:latin typeface="Arial"/>
            </a:endParaRPr>
          </a:p>
        </p:txBody>
      </p:sp>
      <p:cxnSp>
        <p:nvCxnSpPr>
          <p:cNvPr id="149" name="Google Shape;180;p43"/>
          <p:cNvCxnSpPr/>
          <p:nvPr/>
        </p:nvCxnSpPr>
        <p:spPr>
          <a:xfrm>
            <a:off x="4113000" y="1577520"/>
            <a:ext cx="3842640" cy="360"/>
          </a:xfrm>
          <a:prstGeom prst="straightConnector1">
            <a:avLst/>
          </a:prstGeom>
          <a:ln w="9525">
            <a:solidFill>
              <a:srgbClr val="595959"/>
            </a:solidFill>
            <a:round/>
          </a:ln>
        </p:spPr>
      </p:cxnSp>
      <p:cxnSp>
        <p:nvCxnSpPr>
          <p:cNvPr id="150" name="Google Shape;181;p43"/>
          <p:cNvCxnSpPr/>
          <p:nvPr/>
        </p:nvCxnSpPr>
        <p:spPr>
          <a:xfrm>
            <a:off x="4113000" y="2225880"/>
            <a:ext cx="3842640" cy="360"/>
          </a:xfrm>
          <a:prstGeom prst="straightConnector1">
            <a:avLst/>
          </a:prstGeom>
          <a:ln w="9525">
            <a:solidFill>
              <a:srgbClr val="595959"/>
            </a:solidFill>
            <a:round/>
          </a:ln>
        </p:spPr>
      </p:cxnSp>
      <p:cxnSp>
        <p:nvCxnSpPr>
          <p:cNvPr id="151" name="Google Shape;182;p43"/>
          <p:cNvCxnSpPr/>
          <p:nvPr/>
        </p:nvCxnSpPr>
        <p:spPr>
          <a:xfrm>
            <a:off x="4118400" y="3125160"/>
            <a:ext cx="3842640" cy="360"/>
          </a:xfrm>
          <a:prstGeom prst="straightConnector1">
            <a:avLst/>
          </a:prstGeom>
          <a:ln w="9525">
            <a:solidFill>
              <a:srgbClr val="595959"/>
            </a:solidFill>
            <a:round/>
          </a:ln>
        </p:spPr>
      </p:cxnSp>
      <p:cxnSp>
        <p:nvCxnSpPr>
          <p:cNvPr id="152" name="Google Shape;183;p43"/>
          <p:cNvCxnSpPr/>
          <p:nvPr/>
        </p:nvCxnSpPr>
        <p:spPr>
          <a:xfrm>
            <a:off x="4154400" y="4001400"/>
            <a:ext cx="3842640" cy="360"/>
          </a:xfrm>
          <a:prstGeom prst="straightConnector1">
            <a:avLst/>
          </a:prstGeom>
          <a:ln w="9525">
            <a:solidFill>
              <a:srgbClr val="595959"/>
            </a:solidFill>
            <a:round/>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4" name="Google Shape;383;p70"/>
          <p:cNvSpPr/>
          <p:nvPr/>
        </p:nvSpPr>
        <p:spPr>
          <a:xfrm>
            <a:off x="0" y="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sp>
        <p:nvSpPr>
          <p:cNvPr id="245" name="Google Shape;384;p70"/>
          <p:cNvSpPr/>
          <p:nvPr/>
        </p:nvSpPr>
        <p:spPr>
          <a:xfrm>
            <a:off x="-482040" y="216000"/>
            <a:ext cx="10107720" cy="716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3500" strike="noStrike" u="none">
                <a:solidFill>
                  <a:schemeClr val="dk1"/>
                </a:solidFill>
                <a:uFillTx/>
                <a:latin typeface="Arial"/>
                <a:ea typeface="Arial"/>
              </a:rPr>
              <a:t>From Barriers to Breakthroughs</a:t>
            </a:r>
            <a:endParaRPr b="0" lang="en-GB" sz="3500" strike="noStrike" u="none">
              <a:solidFill>
                <a:srgbClr val="000000"/>
              </a:solidFill>
              <a:uFillTx/>
              <a:latin typeface="Arial"/>
            </a:endParaRPr>
          </a:p>
        </p:txBody>
      </p:sp>
      <p:sp>
        <p:nvSpPr>
          <p:cNvPr id="246" name="Google Shape;385;p70"/>
          <p:cNvSpPr/>
          <p:nvPr/>
        </p:nvSpPr>
        <p:spPr>
          <a:xfrm>
            <a:off x="537480" y="816480"/>
            <a:ext cx="8068680" cy="492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1400" strike="noStrike" u="none">
              <a:solidFill>
                <a:srgbClr val="000000"/>
              </a:solidFill>
              <a:uFillTx/>
              <a:latin typeface="Arial"/>
            </a:endParaRPr>
          </a:p>
        </p:txBody>
      </p:sp>
      <p:graphicFrame>
        <p:nvGraphicFramePr>
          <p:cNvPr id="247" name="Google Shape;386;p70"/>
          <p:cNvGraphicFramePr/>
          <p:nvPr/>
        </p:nvGraphicFramePr>
        <p:xfrm>
          <a:off x="76320" y="1143000"/>
          <a:ext cx="9527040" cy="2586240"/>
        </p:xfrm>
        <a:graphic>
          <a:graphicData uri="http://schemas.openxmlformats.org/drawingml/2006/table">
            <a:tbl>
              <a:tblPr/>
              <a:tblGrid>
                <a:gridCol w="3272400"/>
                <a:gridCol w="6254640"/>
              </a:tblGrid>
              <a:tr h="190440">
                <a:tc>
                  <a:txBody>
                    <a:bodyPr lIns="91080" rIns="91080" tIns="91080" bIns="91080" anchor="t">
                      <a:noAutofit/>
                    </a:bodyPr>
                    <a:p>
                      <a:pPr>
                        <a:lnSpc>
                          <a:spcPct val="115000"/>
                        </a:lnSpc>
                        <a:tabLst>
                          <a:tab algn="l" pos="0"/>
                        </a:tabLst>
                      </a:pPr>
                      <a:r>
                        <a:rPr b="1" lang="en" sz="1600" strike="noStrike" u="none">
                          <a:solidFill>
                            <a:srgbClr val="000000"/>
                          </a:solidFill>
                          <a:uFillTx/>
                          <a:latin typeface="Arial"/>
                          <a:ea typeface="Arial"/>
                        </a:rPr>
                        <a:t>Challenge</a:t>
                      </a:r>
                      <a:endParaRPr b="0" lang="en-GB" sz="160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15000"/>
                        </a:lnSpc>
                        <a:tabLst>
                          <a:tab algn="l" pos="0"/>
                        </a:tabLst>
                      </a:pPr>
                      <a:r>
                        <a:rPr b="1" lang="en" sz="1600" strike="noStrike" u="none">
                          <a:solidFill>
                            <a:srgbClr val="000000"/>
                          </a:solidFill>
                          <a:uFillTx/>
                          <a:latin typeface="Arial"/>
                          <a:ea typeface="Arial"/>
                        </a:rPr>
                        <a:t>Solution</a:t>
                      </a:r>
                      <a:endParaRPr b="0" lang="en-GB" sz="1600" strike="noStrike" u="none">
                        <a:solidFill>
                          <a:srgbClr val="000000"/>
                        </a:solidFill>
                        <a:uFillTx/>
                        <a:latin typeface="Arial"/>
                      </a:endParaRPr>
                    </a:p>
                  </a:txBody>
                  <a:tcPr anchor="t" marL="91080" marR="91080">
                    <a:lnL>
                      <a:noFill/>
                    </a:lnL>
                    <a:lnR>
                      <a:noFill/>
                    </a:lnR>
                    <a:lnT>
                      <a:noFill/>
                    </a:lnT>
                    <a:lnB>
                      <a:noFill/>
                    </a:lnB>
                    <a:noFill/>
                  </a:tcPr>
                </a:tc>
              </a:tr>
              <a:tr h="190440">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Lack of security expertise</a:t>
                      </a:r>
                      <a:endParaRPr b="0" lang="en-GB" sz="160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Training &amp; foster cross-team collaboration</a:t>
                      </a:r>
                      <a:endParaRPr b="0" lang="en-GB" sz="1600" strike="noStrike" u="none">
                        <a:solidFill>
                          <a:srgbClr val="000000"/>
                        </a:solidFill>
                        <a:uFillTx/>
                        <a:latin typeface="Arial"/>
                      </a:endParaRPr>
                    </a:p>
                  </a:txBody>
                  <a:tcPr anchor="t" marL="91080" marR="91080">
                    <a:lnL>
                      <a:noFill/>
                    </a:lnL>
                    <a:lnR>
                      <a:noFill/>
                    </a:lnR>
                    <a:lnT>
                      <a:noFill/>
                    </a:lnT>
                    <a:lnB>
                      <a:noFill/>
                    </a:lnB>
                    <a:noFill/>
                  </a:tcPr>
                </a:tc>
              </a:tr>
              <a:tr h="190440">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Time constraints</a:t>
                      </a:r>
                      <a:endParaRPr b="0" lang="en-GB" sz="160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Start small, focus on critical assets, and iterate</a:t>
                      </a:r>
                      <a:endParaRPr b="0" lang="en-GB" sz="1600" strike="noStrike" u="none">
                        <a:solidFill>
                          <a:srgbClr val="000000"/>
                        </a:solidFill>
                        <a:uFillTx/>
                        <a:latin typeface="Arial"/>
                      </a:endParaRPr>
                    </a:p>
                  </a:txBody>
                  <a:tcPr anchor="t" marL="91080" marR="91080">
                    <a:lnL>
                      <a:noFill/>
                    </a:lnL>
                    <a:lnR>
                      <a:noFill/>
                    </a:lnR>
                    <a:lnT>
                      <a:noFill/>
                    </a:lnT>
                    <a:lnB>
                      <a:noFill/>
                    </a:lnB>
                    <a:noFill/>
                  </a:tcPr>
                </a:tc>
              </a:tr>
              <a:tr h="190440">
                <a:tc>
                  <a:txBody>
                    <a:bodyPr lIns="91080" rIns="91080" tIns="91080" bIns="91080" anchor="t">
                      <a:noAutofit/>
                    </a:bodyPr>
                    <a:p>
                      <a:pPr>
                        <a:lnSpc>
                          <a:spcPct val="100000"/>
                        </a:lnSpc>
                        <a:tabLst>
                          <a:tab algn="l" pos="0"/>
                        </a:tabLst>
                      </a:pPr>
                      <a:r>
                        <a:rPr b="0" lang="en" sz="1550" strike="noStrike" u="none">
                          <a:solidFill>
                            <a:srgbClr val="000000"/>
                          </a:solidFill>
                          <a:uFillTx/>
                          <a:latin typeface="Arial"/>
                          <a:ea typeface="Arial"/>
                        </a:rPr>
                        <a:t>Aligning technical &amp; business risks</a:t>
                      </a:r>
                      <a:endParaRPr b="0" lang="en-GB" sz="155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00000"/>
                        </a:lnSpc>
                        <a:tabLst>
                          <a:tab algn="l" pos="0"/>
                        </a:tabLst>
                      </a:pPr>
                      <a:r>
                        <a:rPr b="0" lang="en" sz="1550" strike="noStrike" u="none">
                          <a:solidFill>
                            <a:srgbClr val="000000"/>
                          </a:solidFill>
                          <a:uFillTx/>
                          <a:latin typeface="Arial"/>
                          <a:ea typeface="Arial"/>
                        </a:rPr>
                        <a:t>Involve both technical teams and business stakeholders early</a:t>
                      </a:r>
                      <a:endParaRPr b="0" lang="en-GB" sz="1550" strike="noStrike" u="none">
                        <a:solidFill>
                          <a:srgbClr val="000000"/>
                        </a:solidFill>
                        <a:uFillTx/>
                        <a:latin typeface="Arial"/>
                      </a:endParaRPr>
                    </a:p>
                  </a:txBody>
                  <a:tcPr anchor="t" marL="91080" marR="91080">
                    <a:lnL>
                      <a:noFill/>
                    </a:lnL>
                    <a:lnR>
                      <a:noFill/>
                    </a:lnR>
                    <a:lnT>
                      <a:noFill/>
                    </a:lnT>
                    <a:lnB>
                      <a:noFill/>
                    </a:lnB>
                    <a:noFill/>
                  </a:tcPr>
                </a:tc>
              </a:tr>
              <a:tr h="190440">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"Only for security teams" mindset</a:t>
                      </a:r>
                      <a:endParaRPr b="0" lang="en-GB" sz="160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Involve developers, architects, and business stakeholders</a:t>
                      </a:r>
                      <a:endParaRPr b="0" lang="en-GB" sz="1600" strike="noStrike" u="none">
                        <a:solidFill>
                          <a:srgbClr val="000000"/>
                        </a:solidFill>
                        <a:uFillTx/>
                        <a:latin typeface="Arial"/>
                      </a:endParaRPr>
                    </a:p>
                  </a:txBody>
                  <a:tcPr anchor="t" marL="91080" marR="91080">
                    <a:lnL>
                      <a:noFill/>
                    </a:lnL>
                    <a:lnR>
                      <a:noFill/>
                    </a:lnR>
                    <a:lnT>
                      <a:noFill/>
                    </a:lnT>
                    <a:lnB>
                      <a:noFill/>
                    </a:lnB>
                    <a:noFill/>
                  </a:tcPr>
                </a:tc>
              </a:tr>
              <a:tr h="190440">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Resistance to change</a:t>
                      </a:r>
                      <a:endParaRPr b="0" lang="en-GB" sz="1600" strike="noStrike" u="none">
                        <a:solidFill>
                          <a:srgbClr val="000000"/>
                        </a:solidFill>
                        <a:uFillTx/>
                        <a:latin typeface="Arial"/>
                      </a:endParaRPr>
                    </a:p>
                  </a:txBody>
                  <a:tcPr anchor="t" marL="91080" marR="91080">
                    <a:lnL>
                      <a:noFill/>
                    </a:lnL>
                    <a:lnR>
                      <a:noFill/>
                    </a:lnR>
                    <a:lnT>
                      <a:noFill/>
                    </a:lnT>
                    <a:lnB>
                      <a:noFill/>
                    </a:lnB>
                    <a:noFill/>
                  </a:tcPr>
                </a:tc>
                <a:tc>
                  <a:txBody>
                    <a:bodyPr lIns="91080" rIns="91080" tIns="91080" bIns="91080" anchor="t">
                      <a:noAutofit/>
                    </a:bodyPr>
                    <a:p>
                      <a:pPr>
                        <a:lnSpc>
                          <a:spcPct val="100000"/>
                        </a:lnSpc>
                        <a:tabLst>
                          <a:tab algn="l" pos="0"/>
                        </a:tabLst>
                      </a:pPr>
                      <a:r>
                        <a:rPr b="0" lang="en" sz="1600" strike="noStrike" u="none">
                          <a:solidFill>
                            <a:srgbClr val="000000"/>
                          </a:solidFill>
                          <a:uFillTx/>
                          <a:latin typeface="Arial"/>
                          <a:ea typeface="Arial"/>
                        </a:rPr>
                        <a:t>Demonstrate ROI and tangible security benefits to gain buy-in</a:t>
                      </a:r>
                      <a:endParaRPr b="0" lang="en-GB" sz="1600" strike="noStrike" u="none">
                        <a:solidFill>
                          <a:srgbClr val="000000"/>
                        </a:solidFill>
                        <a:uFillTx/>
                        <a:latin typeface="Arial"/>
                      </a:endParaRPr>
                    </a:p>
                  </a:txBody>
                  <a:tcPr anchor="t" marL="91080" marR="91080">
                    <a:lnL>
                      <a:noFill/>
                    </a:lnL>
                    <a:lnR>
                      <a:noFill/>
                    </a:lnR>
                    <a:lnT>
                      <a:noFill/>
                    </a:lnT>
                    <a:lnB>
                      <a:noFill/>
                    </a:lnB>
                    <a:noFill/>
                  </a:tcPr>
                </a:tc>
              </a:tr>
            </a:tbl>
          </a:graphicData>
        </a:graphic>
      </p:graphicFrame>
      <p:pic>
        <p:nvPicPr>
          <p:cNvPr id="248" name="Google Shape;387;p70" descr=""/>
          <p:cNvPicPr/>
          <p:nvPr/>
        </p:nvPicPr>
        <p:blipFill>
          <a:blip r:embed="rId1"/>
          <a:stretch/>
        </p:blipFill>
        <p:spPr>
          <a:xfrm>
            <a:off x="110880" y="76320"/>
            <a:ext cx="8896680" cy="4999320"/>
          </a:xfrm>
          <a:prstGeom prst="rect">
            <a:avLst/>
          </a:prstGeom>
          <a:ln w="0">
            <a:noFill/>
          </a:ln>
        </p:spPr>
      </p:pic>
      <p:pic>
        <p:nvPicPr>
          <p:cNvPr id="249" name="Google Shape;388;p70" descr=""/>
          <p:cNvPicPr/>
          <p:nvPr/>
        </p:nvPicPr>
        <p:blipFill>
          <a:blip r:embed="rId2"/>
          <a:stretch/>
        </p:blipFill>
        <p:spPr>
          <a:xfrm>
            <a:off x="-818640" y="-260280"/>
            <a:ext cx="10885320" cy="5791320"/>
          </a:xfrm>
          <a:prstGeom prst="rect">
            <a:avLst/>
          </a:prstGeom>
          <a:ln w="0">
            <a:noFill/>
          </a:ln>
        </p:spPr>
      </p:pic>
    </p:spTree>
  </p:cSld>
  <mc:AlternateContent>
    <mc:Choice Requires="p14">
      <p:transition spd="slow" p14:dur="2000"/>
    </mc:Choice>
    <mc:Fallback>
      <p:transition spd="slow"/>
    </mc:Fallback>
  </mc:AlternateContent>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1">
                                  <p:stCondLst>
                                    <p:cond delay="0"/>
                                  </p:stCondLst>
                                  <p:childTnLst>
                                    <p:set>
                                      <p:cBhvr>
                                        <p:cTn id="53" dur="1" fill="hold">
                                          <p:stCondLst>
                                            <p:cond delay="0"/>
                                          </p:stCondLst>
                                        </p:cTn>
                                        <p:tgtEl>
                                          <p:spTgt spid="24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0" name="Google Shape;393;p71"/>
          <p:cNvSpPr/>
          <p:nvPr/>
        </p:nvSpPr>
        <p:spPr>
          <a:xfrm>
            <a:off x="74736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Security</a:t>
            </a:r>
            <a:endParaRPr b="0" lang="en-GB" sz="1750" strike="noStrike" u="none">
              <a:solidFill>
                <a:srgbClr val="ffffff"/>
              </a:solidFill>
              <a:uFillTx/>
              <a:latin typeface="Arial"/>
            </a:endParaRPr>
          </a:p>
        </p:txBody>
      </p:sp>
      <p:sp>
        <p:nvSpPr>
          <p:cNvPr id="251" name="Google Shape;394;p71"/>
          <p:cNvSpPr/>
          <p:nvPr/>
        </p:nvSpPr>
        <p:spPr>
          <a:xfrm>
            <a:off x="129492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52" name="Google Shape;395;p71" descr=""/>
          <p:cNvPicPr/>
          <p:nvPr/>
        </p:nvPicPr>
        <p:blipFill>
          <a:blip r:embed="rId1"/>
          <a:stretch/>
        </p:blipFill>
        <p:spPr>
          <a:xfrm>
            <a:off x="1279080" y="106920"/>
            <a:ext cx="846720" cy="846720"/>
          </a:xfrm>
          <a:prstGeom prst="rect">
            <a:avLst/>
          </a:prstGeom>
          <a:ln w="0">
            <a:noFill/>
          </a:ln>
        </p:spPr>
      </p:pic>
      <p:sp>
        <p:nvSpPr>
          <p:cNvPr id="253" name="Google Shape;396;p71"/>
          <p:cNvSpPr/>
          <p:nvPr/>
        </p:nvSpPr>
        <p:spPr>
          <a:xfrm>
            <a:off x="676728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Reputation</a:t>
            </a:r>
            <a:endParaRPr b="0" lang="en-GB" sz="1750" strike="noStrike" u="none">
              <a:solidFill>
                <a:srgbClr val="ffffff"/>
              </a:solidFill>
              <a:uFillTx/>
              <a:latin typeface="Arial"/>
            </a:endParaRPr>
          </a:p>
        </p:txBody>
      </p:sp>
      <p:sp>
        <p:nvSpPr>
          <p:cNvPr id="254" name="Google Shape;397;p71"/>
          <p:cNvSpPr/>
          <p:nvPr/>
        </p:nvSpPr>
        <p:spPr>
          <a:xfrm>
            <a:off x="731484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55" name="Google Shape;398;p71" descr=""/>
          <p:cNvPicPr/>
          <p:nvPr/>
        </p:nvPicPr>
        <p:blipFill>
          <a:blip r:embed="rId2"/>
          <a:stretch/>
        </p:blipFill>
        <p:spPr>
          <a:xfrm>
            <a:off x="7272720" y="137880"/>
            <a:ext cx="846720" cy="846720"/>
          </a:xfrm>
          <a:prstGeom prst="rect">
            <a:avLst/>
          </a:prstGeom>
          <a:ln w="0">
            <a:noFill/>
          </a:ln>
        </p:spPr>
      </p:pic>
      <p:sp>
        <p:nvSpPr>
          <p:cNvPr id="256" name="Google Shape;399;p71"/>
          <p:cNvSpPr/>
          <p:nvPr/>
        </p:nvSpPr>
        <p:spPr>
          <a:xfrm>
            <a:off x="3795480" y="435240"/>
            <a:ext cx="1928520" cy="1928520"/>
          </a:xfrm>
          <a:prstGeom prst="ellipse">
            <a:avLst/>
          </a:prstGeom>
          <a:solidFill>
            <a:schemeClr val="dk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r>
              <a:rPr b="1" lang="en" sz="1750" strike="noStrike" u="none">
                <a:solidFill>
                  <a:schemeClr val="lt1"/>
                </a:solidFill>
                <a:uFillTx/>
                <a:latin typeface="Arial"/>
                <a:ea typeface="Arial"/>
              </a:rPr>
              <a:t>Protection</a:t>
            </a:r>
            <a:endParaRPr b="0" lang="en-GB" sz="1750" strike="noStrike" u="none">
              <a:solidFill>
                <a:srgbClr val="ffffff"/>
              </a:solidFill>
              <a:uFillTx/>
              <a:latin typeface="Arial"/>
            </a:endParaRPr>
          </a:p>
        </p:txBody>
      </p:sp>
      <p:sp>
        <p:nvSpPr>
          <p:cNvPr id="257" name="Google Shape;400;p71"/>
          <p:cNvSpPr/>
          <p:nvPr/>
        </p:nvSpPr>
        <p:spPr>
          <a:xfrm>
            <a:off x="4343040" y="168480"/>
            <a:ext cx="785520" cy="785520"/>
          </a:xfrm>
          <a:prstGeom prst="ellipse">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258" name="Google Shape;401;p71" descr=""/>
          <p:cNvPicPr/>
          <p:nvPr/>
        </p:nvPicPr>
        <p:blipFill>
          <a:blip r:embed="rId3"/>
          <a:stretch/>
        </p:blipFill>
        <p:spPr>
          <a:xfrm>
            <a:off x="4294800" y="154080"/>
            <a:ext cx="846720" cy="846720"/>
          </a:xfrm>
          <a:prstGeom prst="rect">
            <a:avLst/>
          </a:prstGeom>
          <a:ln w="0">
            <a:noFill/>
          </a:ln>
        </p:spPr>
      </p:pic>
      <p:pic>
        <p:nvPicPr>
          <p:cNvPr id="259" name="Google Shape;402;p71" descr=""/>
          <p:cNvPicPr/>
          <p:nvPr/>
        </p:nvPicPr>
        <p:blipFill>
          <a:blip r:embed="rId4"/>
          <a:srcRect l="0" t="9700" r="0" b="0"/>
          <a:stretch/>
        </p:blipFill>
        <p:spPr>
          <a:xfrm>
            <a:off x="2952720" y="2392560"/>
            <a:ext cx="3502440" cy="3162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Google Shape;407;p72"/>
          <p:cNvSpPr/>
          <p:nvPr/>
        </p:nvSpPr>
        <p:spPr>
          <a:xfrm>
            <a:off x="1279800" y="-41400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Using a Shift-Left Approach</a:t>
            </a:r>
            <a:endParaRPr b="0" lang="en-GB" sz="4000" strike="noStrike" u="none">
              <a:solidFill>
                <a:srgbClr val="000000"/>
              </a:solidFill>
              <a:uFillTx/>
              <a:latin typeface="Arial"/>
            </a:endParaRPr>
          </a:p>
        </p:txBody>
      </p:sp>
      <p:sp>
        <p:nvSpPr>
          <p:cNvPr id="261" name="Google Shape;408;p72"/>
          <p:cNvSpPr/>
          <p:nvPr/>
        </p:nvSpPr>
        <p:spPr>
          <a:xfrm>
            <a:off x="655200" y="1883160"/>
            <a:ext cx="8051760" cy="2012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2000" strike="noStrike" u="none">
                <a:solidFill>
                  <a:schemeClr val="dk1"/>
                </a:solidFill>
                <a:uFillTx/>
                <a:latin typeface="Arial"/>
                <a:ea typeface="Arial"/>
              </a:rPr>
              <a:t>Helps </a:t>
            </a:r>
            <a:r>
              <a:rPr b="1" lang="en" sz="2000" strike="noStrike" u="none">
                <a:solidFill>
                  <a:schemeClr val="dk1"/>
                </a:solidFill>
                <a:uFillTx/>
                <a:latin typeface="Arial"/>
                <a:ea typeface="Arial"/>
              </a:rPr>
              <a:t>prevent security vulnerabilities</a:t>
            </a:r>
            <a:r>
              <a:rPr b="0" lang="en" sz="2000" strike="noStrike" u="none">
                <a:solidFill>
                  <a:schemeClr val="dk1"/>
                </a:solidFill>
                <a:uFillTx/>
                <a:latin typeface="Arial"/>
                <a:ea typeface="Arial"/>
              </a:rPr>
              <a:t>, and protects your company’s application, assets and reputation. </a:t>
            </a:r>
            <a:endParaRPr b="0" lang="en-GB" sz="2000" strike="noStrike" u="none">
              <a:solidFill>
                <a:srgbClr val="000000"/>
              </a:solidFill>
              <a:uFillTx/>
              <a:latin typeface="Arial"/>
            </a:endParaRPr>
          </a:p>
          <a:p>
            <a:pPr algn="ctr">
              <a:lnSpc>
                <a:spcPct val="100000"/>
              </a:lnSpc>
              <a:tabLst>
                <a:tab algn="l" pos="0"/>
              </a:tabLst>
            </a:pPr>
            <a:endParaRPr b="0" lang="en-GB" sz="2000" strike="noStrike" u="none">
              <a:solidFill>
                <a:srgbClr val="000000"/>
              </a:solidFill>
              <a:uFillTx/>
              <a:latin typeface="Arial"/>
            </a:endParaRPr>
          </a:p>
          <a:p>
            <a:pPr algn="ctr">
              <a:lnSpc>
                <a:spcPct val="100000"/>
              </a:lnSpc>
              <a:tabLst>
                <a:tab algn="l" pos="0"/>
              </a:tabLst>
            </a:pPr>
            <a:r>
              <a:rPr b="0" lang="en" sz="2000" strike="noStrike" u="none">
                <a:solidFill>
                  <a:schemeClr val="dk1"/>
                </a:solidFill>
                <a:uFillTx/>
                <a:latin typeface="Arial"/>
                <a:ea typeface="Arial"/>
              </a:rPr>
              <a:t>Integrate Threat Modelling into your projects to help drive a </a:t>
            </a:r>
            <a:r>
              <a:rPr b="1" lang="en" sz="2000" strike="noStrike" u="none">
                <a:solidFill>
                  <a:schemeClr val="dk1"/>
                </a:solidFill>
                <a:uFillTx/>
                <a:latin typeface="Arial"/>
                <a:ea typeface="Arial"/>
              </a:rPr>
              <a:t>Security First Culture</a:t>
            </a:r>
            <a:r>
              <a:rPr b="0" lang="en" sz="2000" strike="noStrike" u="none">
                <a:solidFill>
                  <a:schemeClr val="dk1"/>
                </a:solidFill>
                <a:uFillTx/>
                <a:latin typeface="Arial"/>
                <a:ea typeface="Arial"/>
              </a:rPr>
              <a:t> at your company. </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Google Shape;413;p73"/>
          <p:cNvSpPr/>
          <p:nvPr/>
        </p:nvSpPr>
        <p:spPr>
          <a:xfrm>
            <a:off x="880920" y="131040"/>
            <a:ext cx="7106400" cy="415764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none">
                <a:solidFill>
                  <a:schemeClr val="dk1"/>
                </a:solidFill>
                <a:uFillTx/>
                <a:latin typeface="Arial"/>
                <a:ea typeface="Arial"/>
              </a:rPr>
              <a:t>Thank you</a:t>
            </a: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a:p>
            <a:pPr>
              <a:lnSpc>
                <a:spcPct val="100000"/>
              </a:lnSpc>
              <a:tabLst>
                <a:tab algn="l" pos="0"/>
              </a:tabLst>
            </a:pPr>
            <a:endParaRPr b="0" lang="en-GB" sz="4000" strike="noStrike" u="none">
              <a:solidFill>
                <a:srgbClr val="000000"/>
              </a:solidFill>
              <a:uFillTx/>
              <a:latin typeface="Arial"/>
            </a:endParaRPr>
          </a:p>
          <a:p>
            <a:pPr>
              <a:lnSpc>
                <a:spcPct val="100000"/>
              </a:lnSpc>
              <a:tabLst>
                <a:tab algn="l" pos="0"/>
              </a:tabLst>
            </a:pPr>
            <a:endParaRPr b="0" lang="en-GB" sz="4000" strike="noStrike" u="none">
              <a:solidFill>
                <a:srgbClr val="000000"/>
              </a:solidFill>
              <a:uFillTx/>
              <a:latin typeface="Arial"/>
            </a:endParaRPr>
          </a:p>
          <a:p>
            <a:pP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endParaRPr b="0" lang="en-GB" sz="4000" strike="noStrike" u="none">
              <a:solidFill>
                <a:srgbClr val="000000"/>
              </a:solidFill>
              <a:uFillTx/>
              <a:latin typeface="Arial"/>
            </a:endParaRPr>
          </a:p>
          <a:p>
            <a:pPr algn="ctr">
              <a:lnSpc>
                <a:spcPct val="100000"/>
              </a:lnSpc>
              <a:tabLst>
                <a:tab algn="l" pos="0"/>
              </a:tabLst>
            </a:pPr>
            <a:r>
              <a:rPr b="1" lang="en" sz="4000" strike="noStrike" u="sng">
                <a:solidFill>
                  <a:schemeClr val="hlink"/>
                </a:solidFill>
                <a:uFillTx/>
                <a:latin typeface="Arial"/>
                <a:ea typeface="Arial"/>
                <a:hlinkClick r:id="rId1"/>
              </a:rPr>
              <a:t>https://linktr.ee/Danielle.Dias</a:t>
            </a:r>
            <a:r>
              <a:rPr b="1" lang="en" sz="4000" strike="noStrike" u="none">
                <a:solidFill>
                  <a:schemeClr val="dk1"/>
                </a:solidFill>
                <a:uFillTx/>
                <a:latin typeface="Arial"/>
                <a:ea typeface="Arial"/>
              </a:rPr>
              <a:t> </a:t>
            </a:r>
            <a:endParaRPr b="0" lang="en-GB" sz="4000" strike="noStrike" u="none">
              <a:solidFill>
                <a:srgbClr val="000000"/>
              </a:solidFill>
              <a:uFillTx/>
              <a:latin typeface="Arial"/>
            </a:endParaRPr>
          </a:p>
        </p:txBody>
      </p:sp>
      <p:pic>
        <p:nvPicPr>
          <p:cNvPr id="263" name="Google Shape;414;p73" descr=""/>
          <p:cNvPicPr/>
          <p:nvPr/>
        </p:nvPicPr>
        <p:blipFill>
          <a:blip r:embed="rId2"/>
          <a:stretch/>
        </p:blipFill>
        <p:spPr>
          <a:xfrm>
            <a:off x="3100320" y="1100160"/>
            <a:ext cx="2943000" cy="2943000"/>
          </a:xfrm>
          <a:prstGeom prst="rect">
            <a:avLst/>
          </a:prstGeom>
          <a:ln w="0">
            <a:noFill/>
          </a:ln>
        </p:spPr>
      </p:pic>
      <p:pic>
        <p:nvPicPr>
          <p:cNvPr id="264" name="Google Shape;415;p73" descr=""/>
          <p:cNvPicPr/>
          <p:nvPr/>
        </p:nvPicPr>
        <p:blipFill>
          <a:blip r:embed="rId3"/>
          <a:srcRect l="1450" t="21748" r="-1450" b="21165"/>
          <a:stretch/>
        </p:blipFill>
        <p:spPr>
          <a:xfrm>
            <a:off x="5919840" y="2355480"/>
            <a:ext cx="2943000" cy="432360"/>
          </a:xfrm>
          <a:prstGeom prst="rect">
            <a:avLst/>
          </a:prstGeom>
          <a:ln w="0">
            <a:noFill/>
          </a:ln>
        </p:spPr>
      </p:pic>
      <p:pic>
        <p:nvPicPr>
          <p:cNvPr id="265" name="Google Shape;416;p73" descr=""/>
          <p:cNvPicPr/>
          <p:nvPr/>
        </p:nvPicPr>
        <p:blipFill>
          <a:blip r:embed="rId4"/>
          <a:srcRect l="1450" t="21748" r="-1450" b="21165"/>
          <a:stretch/>
        </p:blipFill>
        <p:spPr>
          <a:xfrm>
            <a:off x="357120" y="2355480"/>
            <a:ext cx="2943000" cy="4323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Num" idx="3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dk2"/>
                </a:solidFill>
                <a:uFillTx/>
                <a:latin typeface="Arial"/>
                <a:ea typeface="Arial"/>
              </a:defRPr>
            </a:lvl1pPr>
          </a:lstStyle>
          <a:p>
            <a:pPr indent="0" algn="r">
              <a:lnSpc>
                <a:spcPct val="100000"/>
              </a:lnSpc>
              <a:buNone/>
              <a:tabLst>
                <a:tab algn="l" pos="0"/>
              </a:tabLst>
            </a:pPr>
            <a:fld id="{1092B63F-AF54-4A31-B964-DC4BBC36FE9E}" type="slidenum">
              <a:rPr b="0" lang="en" sz="1000" strike="noStrike" u="none">
                <a:solidFill>
                  <a:schemeClr val="dk2"/>
                </a:solidFill>
                <a:uFillTx/>
                <a:latin typeface="Arial"/>
                <a:ea typeface="Arial"/>
              </a:rPr>
              <a:t>&lt;number&gt;</a:t>
            </a:fld>
            <a:endParaRPr b="0" lang="en-GB" sz="1000" strike="noStrike" u="none">
              <a:solidFill>
                <a:srgbClr val="000000"/>
              </a:solidFill>
              <a:uFillTx/>
              <a:latin typeface="Times New Roman"/>
            </a:endParaRPr>
          </a:p>
        </p:txBody>
      </p:sp>
      <p:pic>
        <p:nvPicPr>
          <p:cNvPr id="154" name="Google Shape;189;p44" descr=""/>
          <p:cNvPicPr/>
          <p:nvPr/>
        </p:nvPicPr>
        <p:blipFill>
          <a:blip r:embed="rId1"/>
          <a:stretch/>
        </p:blipFill>
        <p:spPr>
          <a:xfrm>
            <a:off x="56520" y="-168120"/>
            <a:ext cx="9196200" cy="5387400"/>
          </a:xfrm>
          <a:prstGeom prst="rect">
            <a:avLst/>
          </a:prstGeom>
          <a:ln w="0">
            <a:noFill/>
          </a:ln>
        </p:spPr>
      </p:pic>
      <p:sp>
        <p:nvSpPr>
          <p:cNvPr id="155" name="Google Shape;190;p44"/>
          <p:cNvSpPr/>
          <p:nvPr/>
        </p:nvSpPr>
        <p:spPr>
          <a:xfrm>
            <a:off x="-172080" y="-92160"/>
            <a:ext cx="10448640" cy="5387760"/>
          </a:xfrm>
          <a:prstGeom prst="rect">
            <a:avLst/>
          </a:prstGeom>
          <a:solidFill>
            <a:schemeClr val="lt1"/>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pic>
        <p:nvPicPr>
          <p:cNvPr id="156" name="Google Shape;191;p44" descr=""/>
          <p:cNvPicPr/>
          <p:nvPr/>
        </p:nvPicPr>
        <p:blipFill>
          <a:blip r:embed="rId2"/>
          <a:srcRect l="0" t="0" r="0" b="21083"/>
          <a:stretch/>
        </p:blipFill>
        <p:spPr>
          <a:xfrm>
            <a:off x="1128960" y="88920"/>
            <a:ext cx="6713640" cy="4503240"/>
          </a:xfrm>
          <a:prstGeom prst="rect">
            <a:avLst/>
          </a:prstGeom>
          <a:ln w="0">
            <a:noFill/>
          </a:ln>
        </p:spPr>
      </p:pic>
      <p:sp>
        <p:nvSpPr>
          <p:cNvPr id="157" name="Google Shape;192;p44"/>
          <p:cNvSpPr/>
          <p:nvPr/>
        </p:nvSpPr>
        <p:spPr>
          <a:xfrm>
            <a:off x="-172080" y="-345960"/>
            <a:ext cx="10448640" cy="5387760"/>
          </a:xfrm>
          <a:prstGeom prst="rect">
            <a:avLst/>
          </a:prstGeom>
          <a:solidFill>
            <a:schemeClr val="lt2"/>
          </a:solidFill>
          <a:ln w="9525">
            <a:solidFill>
              <a:srgbClr val="595959"/>
            </a:solidFill>
            <a:round/>
          </a:ln>
        </p:spPr>
        <p:style>
          <a:lnRef idx="0"/>
          <a:fillRef idx="0"/>
          <a:effectRef idx="0"/>
          <a:fontRef idx="minor"/>
        </p:style>
        <p:txBody>
          <a:bodyPr tIns="91440" bIns="91440" anchor="ctr">
            <a:noAutofit/>
          </a:bodyPr>
          <a:p>
            <a:pPr algn="ctr">
              <a:lnSpc>
                <a:spcPct val="100000"/>
              </a:lnSpc>
              <a:tabLst>
                <a:tab algn="l" pos="0"/>
              </a:tabLst>
            </a:pPr>
            <a:endParaRPr b="0" lang="en-GB" sz="1400" strike="noStrike" u="none">
              <a:solidFill>
                <a:srgbClr val="000000"/>
              </a:solidFill>
              <a:uFillTx/>
              <a:latin typeface="Arial"/>
            </a:endParaRPr>
          </a:p>
        </p:txBody>
      </p:sp>
      <p:sp>
        <p:nvSpPr>
          <p:cNvPr id="158" name="Google Shape;193;p44"/>
          <p:cNvSpPr/>
          <p:nvPr/>
        </p:nvSpPr>
        <p:spPr>
          <a:xfrm>
            <a:off x="-1010160" y="2426400"/>
            <a:ext cx="11426400" cy="639720"/>
          </a:xfrm>
          <a:prstGeom prst="rect">
            <a:avLst/>
          </a:prstGeom>
          <a:solidFill>
            <a:schemeClr val="lt1"/>
          </a:solidFill>
          <a:ln w="0">
            <a:noFill/>
          </a:ln>
        </p:spPr>
        <p:style>
          <a:lnRef idx="0"/>
          <a:fillRef idx="0"/>
          <a:effectRef idx="0"/>
          <a:fontRef idx="minor"/>
        </p:style>
        <p:txBody>
          <a:bodyPr tIns="91440" bIns="91440" anchor="t">
            <a:spAutoFit/>
          </a:bodyPr>
          <a:p>
            <a:pPr algn="ctr">
              <a:lnSpc>
                <a:spcPct val="100000"/>
              </a:lnSpc>
              <a:tabLst>
                <a:tab algn="l" pos="0"/>
              </a:tabLst>
            </a:pPr>
            <a:r>
              <a:rPr b="1" lang="en" sz="3000" strike="noStrike" u="none">
                <a:solidFill>
                  <a:schemeClr val="dk2"/>
                </a:solidFill>
                <a:uFillTx/>
                <a:latin typeface="Arial"/>
                <a:ea typeface="Arial"/>
              </a:rPr>
              <a:t>"If you fail to plan, you are planning to fail."</a:t>
            </a:r>
            <a:endParaRPr b="0" lang="en-GB"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57"/>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9" name="Google Shape;198;p45"/>
          <p:cNvSpPr/>
          <p:nvPr/>
        </p:nvSpPr>
        <p:spPr>
          <a:xfrm>
            <a:off x="0" y="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sp>
        <p:nvSpPr>
          <p:cNvPr id="160" name="Google Shape;199;p45"/>
          <p:cNvSpPr/>
          <p:nvPr/>
        </p:nvSpPr>
        <p:spPr>
          <a:xfrm>
            <a:off x="606960" y="140040"/>
            <a:ext cx="8398440" cy="71604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1" lang="en" sz="3500" strike="noStrike" u="none">
                <a:solidFill>
                  <a:schemeClr val="dk1"/>
                </a:solidFill>
                <a:uFillTx/>
                <a:latin typeface="Arial"/>
                <a:ea typeface="Arial"/>
              </a:rPr>
              <a:t>What are we building this sprint?</a:t>
            </a:r>
            <a:endParaRPr b="0" lang="en-GB" sz="3500" strike="noStrike" u="none">
              <a:solidFill>
                <a:srgbClr val="000000"/>
              </a:solidFill>
              <a:uFillTx/>
              <a:latin typeface="Arial"/>
            </a:endParaRPr>
          </a:p>
        </p:txBody>
      </p:sp>
      <p:sp>
        <p:nvSpPr>
          <p:cNvPr id="161" name="Google Shape;200;p45"/>
          <p:cNvSpPr/>
          <p:nvPr/>
        </p:nvSpPr>
        <p:spPr>
          <a:xfrm>
            <a:off x="1694160" y="1457640"/>
            <a:ext cx="6017760" cy="2926800"/>
          </a:xfrm>
          <a:prstGeom prst="rect">
            <a:avLst/>
          </a:prstGeom>
          <a:noFill/>
          <a:ln w="0">
            <a:noFill/>
          </a:ln>
        </p:spPr>
        <p:style>
          <a:lnRef idx="0"/>
          <a:fillRef idx="0"/>
          <a:effectRef idx="0"/>
          <a:fontRef idx="minor"/>
        </p:style>
        <p:txBody>
          <a:bodyPr tIns="91440" bIns="91440" anchor="t">
            <a:spAutoFit/>
          </a:bodyPr>
          <a:p>
            <a:pPr marL="457200">
              <a:lnSpc>
                <a:spcPct val="100000"/>
              </a:lnSpc>
              <a:tabLst>
                <a:tab algn="l" pos="0"/>
              </a:tabLst>
            </a:pPr>
            <a:r>
              <a:rPr b="0" lang="en" sz="2000" strike="noStrike" u="none">
                <a:solidFill>
                  <a:schemeClr val="dk1"/>
                </a:solidFill>
                <a:uFillTx/>
                <a:latin typeface="Arial"/>
                <a:ea typeface="Arial"/>
              </a:rPr>
              <a:t>As a business customer, </a:t>
            </a:r>
            <a:endParaRPr b="0" lang="en-GB" sz="20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a:p>
            <a:pPr marL="457200">
              <a:lnSpc>
                <a:spcPct val="100000"/>
              </a:lnSpc>
              <a:tabLst>
                <a:tab algn="l" pos="0"/>
              </a:tabLst>
            </a:pPr>
            <a:r>
              <a:rPr b="0" lang="en" sz="2000" strike="noStrike" u="none">
                <a:solidFill>
                  <a:schemeClr val="dk1"/>
                </a:solidFill>
                <a:uFillTx/>
                <a:latin typeface="Arial"/>
                <a:ea typeface="Arial"/>
              </a:rPr>
              <a:t>I want to download a VAT receipt for my purchases, </a:t>
            </a:r>
            <a:endParaRPr b="0" lang="en-GB" sz="20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a:p>
            <a:pPr marL="457200">
              <a:lnSpc>
                <a:spcPct val="100000"/>
              </a:lnSpc>
              <a:tabLst>
                <a:tab algn="l" pos="0"/>
              </a:tabLst>
            </a:pPr>
            <a:r>
              <a:rPr b="0" lang="en" sz="2000" strike="noStrike" u="none">
                <a:solidFill>
                  <a:schemeClr val="dk1"/>
                </a:solidFill>
                <a:uFillTx/>
                <a:latin typeface="Arial"/>
                <a:ea typeface="Arial"/>
              </a:rPr>
              <a:t>So that I can claim back VAT and keep accurate financial records for accounting purposes.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2" name="Google Shape;205;p46"/>
          <p:cNvSpPr/>
          <p:nvPr/>
        </p:nvSpPr>
        <p:spPr>
          <a:xfrm>
            <a:off x="-152280" y="38160"/>
            <a:ext cx="2999520" cy="646200"/>
          </a:xfrm>
          <a:prstGeom prst="rect">
            <a:avLst/>
          </a:prstGeom>
          <a:noFill/>
          <a:ln w="0">
            <a:noFill/>
          </a:ln>
        </p:spPr>
        <p:style>
          <a:lnRef idx="0"/>
          <a:fillRef idx="0"/>
          <a:effectRef idx="0"/>
          <a:fontRef idx="minor"/>
        </p:style>
        <p:txBody>
          <a:bodyPr tIns="91440" bIns="91440" anchor="t">
            <a:spAutoFit/>
          </a:bodyPr>
          <a:p>
            <a:pPr>
              <a:lnSpc>
                <a:spcPct val="115000"/>
              </a:lnSpc>
              <a:tabLst>
                <a:tab algn="l" pos="0"/>
              </a:tabLst>
            </a:pPr>
            <a:endParaRPr b="0" lang="en-GB" sz="1400" strike="noStrike" u="none">
              <a:solidFill>
                <a:srgbClr val="000000"/>
              </a:solidFill>
              <a:uFillTx/>
              <a:latin typeface="Arial"/>
            </a:endParaRPr>
          </a:p>
        </p:txBody>
      </p:sp>
      <p:pic>
        <p:nvPicPr>
          <p:cNvPr id="163" name="Google Shape;206;p46" descr=""/>
          <p:cNvPicPr/>
          <p:nvPr/>
        </p:nvPicPr>
        <p:blipFill>
          <a:blip r:embed="rId1"/>
          <a:srcRect l="12861" t="11606" r="10172" b="0"/>
          <a:stretch/>
        </p:blipFill>
        <p:spPr>
          <a:xfrm>
            <a:off x="6778080" y="2506320"/>
            <a:ext cx="2365560" cy="2716920"/>
          </a:xfrm>
          <a:prstGeom prst="rect">
            <a:avLst/>
          </a:prstGeom>
          <a:ln w="0">
            <a:noFill/>
          </a:ln>
        </p:spPr>
      </p:pic>
      <p:sp>
        <p:nvSpPr>
          <p:cNvPr id="164" name="Google Shape;207;p46"/>
          <p:cNvSpPr/>
          <p:nvPr/>
        </p:nvSpPr>
        <p:spPr>
          <a:xfrm>
            <a:off x="38160" y="1535760"/>
            <a:ext cx="9067320" cy="1249560"/>
          </a:xfrm>
          <a:prstGeom prst="rect">
            <a:avLst/>
          </a:prstGeom>
          <a:noFill/>
          <a:ln w="0">
            <a:noFill/>
          </a:ln>
        </p:spPr>
        <p:style>
          <a:lnRef idx="0"/>
          <a:fillRef idx="0"/>
          <a:effectRef idx="0"/>
          <a:fontRef idx="minor"/>
        </p:style>
        <p:txBody>
          <a:bodyPr tIns="91440" bIns="91440" anchor="t">
            <a:spAutoFit/>
          </a:bodyPr>
          <a:p>
            <a:pPr marL="457200" algn="ctr">
              <a:lnSpc>
                <a:spcPct val="100000"/>
              </a:lnSpc>
              <a:tabLst>
                <a:tab algn="l" pos="0"/>
              </a:tabLst>
            </a:pPr>
            <a:r>
              <a:rPr b="1" lang="en" sz="3500" strike="noStrike" u="none">
                <a:solidFill>
                  <a:schemeClr val="dk1"/>
                </a:solidFill>
                <a:uFillTx/>
                <a:latin typeface="Arial"/>
                <a:ea typeface="Arial"/>
              </a:rPr>
              <a:t>Integrating Threat Modelling: </a:t>
            </a:r>
            <a:endParaRPr b="0" lang="en-GB" sz="3500" strike="noStrike" u="none">
              <a:solidFill>
                <a:srgbClr val="000000"/>
              </a:solidFill>
              <a:uFillTx/>
              <a:latin typeface="Arial"/>
            </a:endParaRPr>
          </a:p>
          <a:p>
            <a:pPr marL="457200" algn="ctr">
              <a:lnSpc>
                <a:spcPct val="100000"/>
              </a:lnSpc>
              <a:tabLst>
                <a:tab algn="l" pos="0"/>
              </a:tabLst>
            </a:pPr>
            <a:r>
              <a:rPr b="1" lang="en" sz="3500" strike="noStrike" u="none">
                <a:solidFill>
                  <a:schemeClr val="dk1"/>
                </a:solidFill>
                <a:uFillTx/>
                <a:latin typeface="Arial"/>
                <a:ea typeface="Arial"/>
              </a:rPr>
              <a:t>Designing for Security</a:t>
            </a:r>
            <a:endParaRPr b="0" lang="en-GB" sz="3500" strike="noStrike" u="none">
              <a:solidFill>
                <a:srgbClr val="000000"/>
              </a:solidFill>
              <a:uFillTx/>
              <a:latin typeface="Arial"/>
            </a:endParaRPr>
          </a:p>
        </p:txBody>
      </p:sp>
      <p:sp>
        <p:nvSpPr>
          <p:cNvPr id="165" name="Google Shape;208;p46"/>
          <p:cNvSpPr/>
          <p:nvPr/>
        </p:nvSpPr>
        <p:spPr>
          <a:xfrm>
            <a:off x="3020760" y="2663280"/>
            <a:ext cx="3102120" cy="12798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2000" strike="noStrike" u="none">
                <a:solidFill>
                  <a:schemeClr val="dk1"/>
                </a:solidFill>
                <a:uFillTx/>
                <a:latin typeface="Arial"/>
                <a:ea typeface="Arial"/>
              </a:rPr>
              <a:t>The Overlooked Aspect</a:t>
            </a:r>
            <a:endParaRPr b="0" lang="en-GB" sz="20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6" name="Google Shape;213;p47"/>
          <p:cNvSpPr/>
          <p:nvPr/>
        </p:nvSpPr>
        <p:spPr>
          <a:xfrm>
            <a:off x="676440" y="1324800"/>
            <a:ext cx="7791120" cy="2468520"/>
          </a:xfrm>
          <a:prstGeom prst="rect">
            <a:avLst/>
          </a:prstGeom>
          <a:noFill/>
          <a:ln w="0">
            <a:noFill/>
          </a:ln>
        </p:spPr>
        <p:style>
          <a:lnRef idx="0"/>
          <a:fillRef idx="0"/>
          <a:effectRef idx="0"/>
          <a:fontRef idx="minor"/>
        </p:style>
        <p:txBody>
          <a:bodyPr tIns="91440" bIns="91440" anchor="t">
            <a:spAutoFit/>
          </a:bodyPr>
          <a:p>
            <a:pPr marL="457200" algn="ctr">
              <a:lnSpc>
                <a:spcPct val="100000"/>
              </a:lnSpc>
              <a:tabLst>
                <a:tab algn="l" pos="0"/>
              </a:tabLst>
            </a:pPr>
            <a:r>
              <a:rPr b="0" lang="en" sz="3000" strike="noStrike" u="none">
                <a:solidFill>
                  <a:schemeClr val="dk1"/>
                </a:solidFill>
                <a:uFillTx/>
                <a:latin typeface="Arial"/>
                <a:ea typeface="Arial"/>
              </a:rPr>
              <a:t>“</a:t>
            </a:r>
            <a:r>
              <a:rPr b="0" lang="en" sz="3000" strike="noStrike" u="none">
                <a:solidFill>
                  <a:schemeClr val="dk1"/>
                </a:solidFill>
                <a:uFillTx/>
                <a:latin typeface="Arial"/>
                <a:ea typeface="Arial"/>
              </a:rPr>
              <a:t>Threat modelling works to </a:t>
            </a:r>
            <a:r>
              <a:rPr b="1" lang="en" sz="3000" strike="noStrike" u="none">
                <a:solidFill>
                  <a:schemeClr val="dk1"/>
                </a:solidFill>
                <a:uFillTx/>
                <a:latin typeface="Arial"/>
                <a:ea typeface="Arial"/>
              </a:rPr>
              <a:t>identify</a:t>
            </a:r>
            <a:r>
              <a:rPr b="0" lang="en" sz="3000" strike="noStrike" u="none">
                <a:solidFill>
                  <a:schemeClr val="dk1"/>
                </a:solidFill>
                <a:uFillTx/>
                <a:latin typeface="Arial"/>
                <a:ea typeface="Arial"/>
              </a:rPr>
              <a:t>, </a:t>
            </a:r>
            <a:r>
              <a:rPr b="1" lang="en" sz="3000" strike="noStrike" u="none">
                <a:solidFill>
                  <a:schemeClr val="dk1"/>
                </a:solidFill>
                <a:uFillTx/>
                <a:latin typeface="Arial"/>
                <a:ea typeface="Arial"/>
              </a:rPr>
              <a:t>communicate</a:t>
            </a:r>
            <a:r>
              <a:rPr b="0" lang="en" sz="3000" strike="noStrike" u="none">
                <a:solidFill>
                  <a:schemeClr val="dk1"/>
                </a:solidFill>
                <a:uFillTx/>
                <a:latin typeface="Arial"/>
                <a:ea typeface="Arial"/>
              </a:rPr>
              <a:t>, and </a:t>
            </a:r>
            <a:r>
              <a:rPr b="1" lang="en" sz="3000" strike="noStrike" u="none">
                <a:solidFill>
                  <a:schemeClr val="dk1"/>
                </a:solidFill>
                <a:uFillTx/>
                <a:latin typeface="Arial"/>
                <a:ea typeface="Arial"/>
              </a:rPr>
              <a:t>understand threats and mitigations</a:t>
            </a:r>
            <a:r>
              <a:rPr b="0" lang="en" sz="3000" strike="noStrike" u="none">
                <a:solidFill>
                  <a:schemeClr val="dk1"/>
                </a:solidFill>
                <a:uFillTx/>
                <a:latin typeface="Arial"/>
                <a:ea typeface="Arial"/>
              </a:rPr>
              <a:t> within the context of </a:t>
            </a:r>
            <a:r>
              <a:rPr b="1" lang="en" sz="3000" strike="noStrike" u="none">
                <a:solidFill>
                  <a:schemeClr val="dk1"/>
                </a:solidFill>
                <a:uFillTx/>
                <a:latin typeface="Arial"/>
                <a:ea typeface="Arial"/>
              </a:rPr>
              <a:t>protecting </a:t>
            </a:r>
            <a:r>
              <a:rPr b="0" lang="en" sz="3000" strike="noStrike" u="none">
                <a:solidFill>
                  <a:schemeClr val="dk1"/>
                </a:solidFill>
                <a:uFillTx/>
                <a:latin typeface="Arial"/>
                <a:ea typeface="Arial"/>
              </a:rPr>
              <a:t>something of </a:t>
            </a:r>
            <a:r>
              <a:rPr b="1" lang="en" sz="3000" strike="noStrike" u="none">
                <a:solidFill>
                  <a:schemeClr val="dk1"/>
                </a:solidFill>
                <a:uFillTx/>
                <a:latin typeface="Arial"/>
                <a:ea typeface="Arial"/>
              </a:rPr>
              <a:t>value</a:t>
            </a:r>
            <a:r>
              <a:rPr b="0" lang="en" sz="3000" strike="noStrike" u="none">
                <a:solidFill>
                  <a:schemeClr val="dk1"/>
                </a:solidFill>
                <a:uFillTx/>
                <a:latin typeface="Arial"/>
                <a:ea typeface="Arial"/>
              </a:rPr>
              <a:t>.”</a:t>
            </a:r>
            <a:endParaRPr b="0" lang="en-GB" sz="3000" strike="noStrike" u="none">
              <a:solidFill>
                <a:srgbClr val="000000"/>
              </a:solidFill>
              <a:uFillTx/>
              <a:latin typeface="Arial"/>
            </a:endParaRPr>
          </a:p>
          <a:p>
            <a:pPr marL="457200" algn="ctr">
              <a:lnSpc>
                <a:spcPct val="100000"/>
              </a:lnSpc>
              <a:tabLst>
                <a:tab algn="l" pos="0"/>
              </a:tabLst>
            </a:pPr>
            <a:endParaRPr b="0" lang="en-GB" sz="3000" strike="noStrike" u="none">
              <a:solidFill>
                <a:srgbClr val="000000"/>
              </a:solidFill>
              <a:uFillTx/>
              <a:latin typeface="Arial"/>
            </a:endParaRPr>
          </a:p>
        </p:txBody>
      </p:sp>
      <p:sp>
        <p:nvSpPr>
          <p:cNvPr id="167" name="Google Shape;214;p47"/>
          <p:cNvSpPr/>
          <p:nvPr/>
        </p:nvSpPr>
        <p:spPr>
          <a:xfrm>
            <a:off x="3707280" y="4785480"/>
            <a:ext cx="5881320" cy="365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trike="noStrike" u="sng">
                <a:solidFill>
                  <a:schemeClr val="hlink"/>
                </a:solidFill>
                <a:uFillTx/>
                <a:latin typeface="Arial"/>
                <a:ea typeface="Arial"/>
                <a:hlinkClick r:id="rId1"/>
              </a:rPr>
              <a:t>The Open Worldwide Application Security Project (OWSAP) - Threat Modelling</a:t>
            </a:r>
            <a:endParaRPr b="0" lang="en-GB" sz="1200" strike="noStrike" u="none">
              <a:solidFill>
                <a:srgbClr val="000000"/>
              </a:solidFill>
              <a:uFillTx/>
              <a:latin typeface="Arial"/>
            </a:endParaRPr>
          </a:p>
        </p:txBody>
      </p:sp>
      <p:sp>
        <p:nvSpPr>
          <p:cNvPr id="168" name="Google Shape;215;p47"/>
          <p:cNvSpPr/>
          <p:nvPr/>
        </p:nvSpPr>
        <p:spPr>
          <a:xfrm>
            <a:off x="180720" y="0"/>
            <a:ext cx="8782560" cy="79200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1" lang="en" sz="4000" strike="noStrike" u="none">
                <a:solidFill>
                  <a:schemeClr val="dk1"/>
                </a:solidFill>
                <a:uFillTx/>
                <a:latin typeface="Arial"/>
                <a:ea typeface="Arial"/>
              </a:rPr>
              <a:t>Introducing Threat Modelling</a:t>
            </a:r>
            <a:endParaRPr b="0" lang="en-GB" sz="4000" strike="noStrike" u="none">
              <a:solidFill>
                <a:srgbClr val="000000"/>
              </a:solidFill>
              <a:uFillTx/>
              <a:latin typeface="Arial"/>
            </a:endParaRPr>
          </a:p>
        </p:txBody>
      </p:sp>
      <p:sp>
        <p:nvSpPr>
          <p:cNvPr id="169" name="Google Shape;216;p47"/>
          <p:cNvSpPr/>
          <p:nvPr/>
        </p:nvSpPr>
        <p:spPr>
          <a:xfrm>
            <a:off x="333000" y="152280"/>
            <a:ext cx="8782560" cy="799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endParaRPr b="0" lang="en-GB"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Google Shape;221;p48"/>
          <p:cNvSpPr/>
          <p:nvPr/>
        </p:nvSpPr>
        <p:spPr>
          <a:xfrm>
            <a:off x="1279800" y="-56628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What’s at Stake?</a:t>
            </a:r>
            <a:endParaRPr b="0" lang="en-GB" sz="4000" strike="noStrike" u="none">
              <a:solidFill>
                <a:srgbClr val="000000"/>
              </a:solidFill>
              <a:uFillTx/>
              <a:latin typeface="Arial"/>
            </a:endParaRPr>
          </a:p>
        </p:txBody>
      </p:sp>
      <p:pic>
        <p:nvPicPr>
          <p:cNvPr id="171" name="Google Shape;222;p48" descr=""/>
          <p:cNvPicPr/>
          <p:nvPr/>
        </p:nvPicPr>
        <p:blipFill>
          <a:blip r:embed="rId1"/>
          <a:stretch/>
        </p:blipFill>
        <p:spPr>
          <a:xfrm>
            <a:off x="-2520" y="-39960"/>
            <a:ext cx="9230760" cy="5183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Google Shape;227;p49"/>
          <p:cNvSpPr/>
          <p:nvPr/>
        </p:nvSpPr>
        <p:spPr>
          <a:xfrm>
            <a:off x="1279800" y="-566280"/>
            <a:ext cx="7106400" cy="2147760"/>
          </a:xfrm>
          <a:prstGeom prst="rect">
            <a:avLst/>
          </a:prstGeom>
          <a:no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 sz="4000" strike="noStrike" u="none">
                <a:solidFill>
                  <a:schemeClr val="dk1"/>
                </a:solidFill>
                <a:uFillTx/>
                <a:latin typeface="Arial"/>
                <a:ea typeface="Arial"/>
              </a:rPr>
              <a:t>What’s at Stake?</a:t>
            </a:r>
            <a:endParaRPr b="0" lang="en-GB" sz="4000" strike="noStrike" u="none">
              <a:solidFill>
                <a:srgbClr val="000000"/>
              </a:solidFill>
              <a:uFillTx/>
              <a:latin typeface="Arial"/>
            </a:endParaRPr>
          </a:p>
        </p:txBody>
      </p:sp>
      <p:sp>
        <p:nvSpPr>
          <p:cNvPr id="173" name="Google Shape;228;p49"/>
          <p:cNvSpPr/>
          <p:nvPr/>
        </p:nvSpPr>
        <p:spPr>
          <a:xfrm>
            <a:off x="426600" y="816480"/>
            <a:ext cx="8488440" cy="4389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Financial Loss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Infrastructure Costs</a:t>
            </a: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a:lnSpc>
                <a:spcPct val="100000"/>
              </a:lnSpc>
              <a:tabLst>
                <a:tab algn="l" pos="0"/>
              </a:tabLst>
            </a:pPr>
            <a:endParaRPr b="0" lang="en-GB" sz="20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Delays to Development</a:t>
            </a:r>
            <a:endParaRPr b="0" lang="en-GB" sz="20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endParaRPr b="0" lang="en-GB" sz="1600" strike="noStrike" u="none">
              <a:solidFill>
                <a:srgbClr val="000000"/>
              </a:solidFill>
              <a:uFillTx/>
              <a:latin typeface="Arial"/>
            </a:endParaRPr>
          </a:p>
          <a:p>
            <a:pPr marL="457200" indent="-355680">
              <a:lnSpc>
                <a:spcPct val="100000"/>
              </a:lnSpc>
              <a:buClr>
                <a:srgbClr val="000000"/>
              </a:buClr>
              <a:buFont typeface="Arial"/>
              <a:buChar char="-"/>
              <a:tabLst>
                <a:tab algn="l" pos="0"/>
              </a:tabLst>
            </a:pPr>
            <a:r>
              <a:rPr b="1" lang="en" sz="2000" strike="noStrike" u="none">
                <a:solidFill>
                  <a:schemeClr val="dk1"/>
                </a:solidFill>
                <a:uFillTx/>
                <a:latin typeface="Arial"/>
                <a:ea typeface="Arial"/>
              </a:rPr>
              <a:t>Operational Strain</a:t>
            </a:r>
            <a:endParaRPr b="0" lang="en-GB" sz="20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marL="457200">
              <a:lnSpc>
                <a:spcPct val="100000"/>
              </a:lnSpc>
              <a:tabLst>
                <a:tab algn="l" pos="0"/>
              </a:tabLst>
            </a:pPr>
            <a:endParaRPr b="0" lang="en-GB" sz="1600" strike="noStrike" u="none">
              <a:solidFill>
                <a:srgbClr val="000000"/>
              </a:solidFill>
              <a:uFillTx/>
              <a:latin typeface="Arial"/>
            </a:endParaRPr>
          </a:p>
          <a:p>
            <a:pPr>
              <a:lnSpc>
                <a:spcPct val="100000"/>
              </a:lnSpc>
              <a:tabLst>
                <a:tab algn="l" pos="0"/>
              </a:tabLst>
            </a:pPr>
            <a:r>
              <a:rPr b="0" lang="en" sz="1600" strike="noStrike" u="none">
                <a:solidFill>
                  <a:schemeClr val="dk1"/>
                </a:solidFill>
                <a:uFillTx/>
                <a:latin typeface="Arial"/>
                <a:ea typeface="Arial"/>
              </a:rPr>
              <a:t>        </a:t>
            </a:r>
            <a:endParaRPr b="0" lang="en-GB" sz="1600" strike="noStrike" u="none">
              <a:solidFill>
                <a:srgbClr val="000000"/>
              </a:solidFill>
              <a:uFillTx/>
              <a:latin typeface="Arial"/>
            </a:endParaRPr>
          </a:p>
        </p:txBody>
      </p:sp>
      <p:pic>
        <p:nvPicPr>
          <p:cNvPr id="174" name="Google Shape;229;p49" descr=""/>
          <p:cNvPicPr/>
          <p:nvPr/>
        </p:nvPicPr>
        <p:blipFill>
          <a:blip r:embed="rId1"/>
          <a:stretch/>
        </p:blipFill>
        <p:spPr>
          <a:xfrm>
            <a:off x="5823360" y="1822680"/>
            <a:ext cx="3320280" cy="3320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LibreOffice/24.8.3.2$MacOSX_AARCH64 LibreOffice_project/48a6bac9e7e268aeb4c3483fcf825c94556d9f92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2025-11-25T14:59:29Z</dcterms:modified>
  <cp:revision>1</cp:revision>
  <dc:subject/>
  <dc:title/>
</cp:coreProperties>
</file>